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atrick Hand"/>
      <p:regular r:id="rId16"/>
    </p:embeddedFont>
    <p:embeddedFont>
      <p:font typeface="Roboto"/>
      <p:regular r:id="rId17"/>
      <p:bold r:id="rId18"/>
      <p:italic r:id="rId19"/>
      <p:boldItalic r:id="rId20"/>
    </p:embeddedFont>
    <p:embeddedFont>
      <p:font typeface="Fira Sans Extra Condensed Medium"/>
      <p:regular r:id="rId21"/>
      <p:bold r:id="rId22"/>
      <p:italic r:id="rId23"/>
      <p:boldItalic r:id="rId24"/>
    </p:embeddedFont>
    <p:embeddedFont>
      <p:font typeface="Pacifico"/>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5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FiraSansExtraCondensedMedium-bold.fntdata"/><Relationship Id="rId21" Type="http://schemas.openxmlformats.org/officeDocument/2006/relationships/font" Target="fonts/FiraSansExtraCondensedMedium-regular.fntdata"/><Relationship Id="rId24" Type="http://schemas.openxmlformats.org/officeDocument/2006/relationships/font" Target="fonts/FiraSansExtraCondensedMedium-boldItalic.fntdata"/><Relationship Id="rId23" Type="http://schemas.openxmlformats.org/officeDocument/2006/relationships/font" Target="fonts/FiraSansExtraCondensed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acific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PatrickHand-regular.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9605f88208_0_1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9605f88208_0_1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931ccac4f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931ccac4f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605f88208_0_3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605f88208_0_3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31ccac4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31ccac4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31ccac4f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31ccac4f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31ccac4f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931ccac4f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31ccac4f9_0_7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31ccac4f9_0_7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931ccac4f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931ccac4f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31ccac4f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31ccac4f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931ccac4f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931ccac4f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886125" y="1382625"/>
            <a:ext cx="3486600" cy="1933800"/>
          </a:xfrm>
          <a:prstGeom prst="rect">
            <a:avLst/>
          </a:prstGeom>
        </p:spPr>
        <p:txBody>
          <a:bodyPr anchorCtr="0" anchor="b" bIns="91425" lIns="91425" spcFirstLastPara="1" rIns="91425" wrap="square" tIns="91425">
            <a:noAutofit/>
          </a:bodyPr>
          <a:lstStyle>
            <a:lvl1pPr lvl="0" rtl="0" algn="ctr">
              <a:lnSpc>
                <a:spcPct val="70000"/>
              </a:lnSpc>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 name="Google Shape;10;p2"/>
          <p:cNvSpPr txBox="1"/>
          <p:nvPr>
            <p:ph idx="1" type="subTitle"/>
          </p:nvPr>
        </p:nvSpPr>
        <p:spPr>
          <a:xfrm>
            <a:off x="4572025" y="3281478"/>
            <a:ext cx="4114800" cy="47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 1">
  <p:cSld name="CUSTOM">
    <p:spTree>
      <p:nvGrpSpPr>
        <p:cNvPr id="46" name="Shape 46"/>
        <p:cNvGrpSpPr/>
        <p:nvPr/>
      </p:nvGrpSpPr>
      <p:grpSpPr>
        <a:xfrm>
          <a:off x="0" y="0"/>
          <a:ext cx="0" cy="0"/>
          <a:chOff x="0" y="0"/>
          <a:chExt cx="0" cy="0"/>
        </a:xfrm>
      </p:grpSpPr>
      <p:sp>
        <p:nvSpPr>
          <p:cNvPr id="47" name="Google Shape;47;p13"/>
          <p:cNvSpPr txBox="1"/>
          <p:nvPr>
            <p:ph type="title"/>
          </p:nvPr>
        </p:nvSpPr>
        <p:spPr>
          <a:xfrm>
            <a:off x="5985575" y="1068897"/>
            <a:ext cx="2484300" cy="1803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 2">
  <p:cSld name="CUSTOM_1">
    <p:spTree>
      <p:nvGrpSpPr>
        <p:cNvPr id="48" name="Shape 48"/>
        <p:cNvGrpSpPr/>
        <p:nvPr/>
      </p:nvGrpSpPr>
      <p:grpSpPr>
        <a:xfrm>
          <a:off x="0" y="0"/>
          <a:ext cx="0" cy="0"/>
          <a:chOff x="0" y="0"/>
          <a:chExt cx="0" cy="0"/>
        </a:xfrm>
      </p:grpSpPr>
      <p:sp>
        <p:nvSpPr>
          <p:cNvPr id="49" name="Google Shape;49;p14"/>
          <p:cNvSpPr txBox="1"/>
          <p:nvPr>
            <p:ph type="title"/>
          </p:nvPr>
        </p:nvSpPr>
        <p:spPr>
          <a:xfrm>
            <a:off x="673375" y="1068900"/>
            <a:ext cx="2484300" cy="18036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0" name="Google Shape;50;p14"/>
          <p:cNvSpPr txBox="1"/>
          <p:nvPr>
            <p:ph idx="1" type="subTitle"/>
          </p:nvPr>
        </p:nvSpPr>
        <p:spPr>
          <a:xfrm>
            <a:off x="658800" y="2872488"/>
            <a:ext cx="2513400" cy="12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
          <p:cNvSpPr txBox="1"/>
          <p:nvPr>
            <p:ph type="title"/>
          </p:nvPr>
        </p:nvSpPr>
        <p:spPr>
          <a:xfrm>
            <a:off x="710275" y="536650"/>
            <a:ext cx="7723500" cy="4812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p:nvPr>
            <p:ph idx="1" type="body"/>
          </p:nvPr>
        </p:nvSpPr>
        <p:spPr>
          <a:xfrm>
            <a:off x="710275" y="1152475"/>
            <a:ext cx="7723500" cy="3454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710275" y="536650"/>
            <a:ext cx="7723500" cy="4812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1" name="Google Shape;21;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1282274" y="296977"/>
            <a:ext cx="6579300" cy="4812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800"/>
              <a:buNone/>
              <a:defRPr sz="30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7" name="Google Shape;27;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5" name="Google Shape;35;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0275" y="536650"/>
            <a:ext cx="7723500" cy="4812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1pPr>
            <a:lvl2pPr lvl="1">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2pPr>
            <a:lvl3pPr lvl="2">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3pPr>
            <a:lvl4pPr lvl="3">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4pPr>
            <a:lvl5pPr lvl="4">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5pPr>
            <a:lvl6pPr lvl="5">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6pPr>
            <a:lvl7pPr lvl="6">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7pPr>
            <a:lvl8pPr lvl="7">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8pPr>
            <a:lvl9pPr lvl="8">
              <a:spcBef>
                <a:spcPts val="0"/>
              </a:spcBef>
              <a:spcAft>
                <a:spcPts val="0"/>
              </a:spcAft>
              <a:buSzPts val="2800"/>
              <a:buFont typeface="Fira Sans Extra Condensed Medium"/>
              <a:buNone/>
              <a:defRPr sz="2800">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p:nvPr>
            <p:ph idx="1" type="body"/>
          </p:nvPr>
        </p:nvSpPr>
        <p:spPr>
          <a:xfrm>
            <a:off x="710275" y="1152475"/>
            <a:ext cx="7723500" cy="3454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oboto"/>
              <a:buChar char="●"/>
              <a:defRPr sz="1800">
                <a:latin typeface="Roboto"/>
                <a:ea typeface="Roboto"/>
                <a:cs typeface="Roboto"/>
                <a:sym typeface="Roboto"/>
              </a:defRPr>
            </a:lvl1pPr>
            <a:lvl2pPr indent="-317500" lvl="1" marL="914400">
              <a:lnSpc>
                <a:spcPct val="115000"/>
              </a:lnSpc>
              <a:spcBef>
                <a:spcPts val="1600"/>
              </a:spcBef>
              <a:spcAft>
                <a:spcPts val="0"/>
              </a:spcAft>
              <a:buSzPts val="1400"/>
              <a:buFont typeface="Roboto"/>
              <a:buChar char="○"/>
              <a:defRPr>
                <a:latin typeface="Roboto"/>
                <a:ea typeface="Roboto"/>
                <a:cs typeface="Roboto"/>
                <a:sym typeface="Roboto"/>
              </a:defRPr>
            </a:lvl2pPr>
            <a:lvl3pPr indent="-317500" lvl="2" marL="1371600">
              <a:lnSpc>
                <a:spcPct val="115000"/>
              </a:lnSpc>
              <a:spcBef>
                <a:spcPts val="1600"/>
              </a:spcBef>
              <a:spcAft>
                <a:spcPts val="0"/>
              </a:spcAft>
              <a:buSzPts val="1400"/>
              <a:buFont typeface="Roboto"/>
              <a:buChar char="■"/>
              <a:defRPr>
                <a:latin typeface="Roboto"/>
                <a:ea typeface="Roboto"/>
                <a:cs typeface="Roboto"/>
                <a:sym typeface="Roboto"/>
              </a:defRPr>
            </a:lvl3pPr>
            <a:lvl4pPr indent="-317500" lvl="3" marL="1828800">
              <a:lnSpc>
                <a:spcPct val="115000"/>
              </a:lnSpc>
              <a:spcBef>
                <a:spcPts val="1600"/>
              </a:spcBef>
              <a:spcAft>
                <a:spcPts val="0"/>
              </a:spcAft>
              <a:buSzPts val="1400"/>
              <a:buFont typeface="Roboto"/>
              <a:buChar char="●"/>
              <a:defRPr>
                <a:latin typeface="Roboto"/>
                <a:ea typeface="Roboto"/>
                <a:cs typeface="Roboto"/>
                <a:sym typeface="Roboto"/>
              </a:defRPr>
            </a:lvl4pPr>
            <a:lvl5pPr indent="-317500" lvl="4" marL="2286000">
              <a:lnSpc>
                <a:spcPct val="115000"/>
              </a:lnSpc>
              <a:spcBef>
                <a:spcPts val="1600"/>
              </a:spcBef>
              <a:spcAft>
                <a:spcPts val="0"/>
              </a:spcAft>
              <a:buSzPts val="1400"/>
              <a:buFont typeface="Roboto"/>
              <a:buChar char="○"/>
              <a:defRPr>
                <a:latin typeface="Roboto"/>
                <a:ea typeface="Roboto"/>
                <a:cs typeface="Roboto"/>
                <a:sym typeface="Roboto"/>
              </a:defRPr>
            </a:lvl5pPr>
            <a:lvl6pPr indent="-317500" lvl="5" marL="2743200">
              <a:lnSpc>
                <a:spcPct val="115000"/>
              </a:lnSpc>
              <a:spcBef>
                <a:spcPts val="1600"/>
              </a:spcBef>
              <a:spcAft>
                <a:spcPts val="0"/>
              </a:spcAft>
              <a:buSzPts val="1400"/>
              <a:buFont typeface="Roboto"/>
              <a:buChar char="■"/>
              <a:defRPr>
                <a:latin typeface="Roboto"/>
                <a:ea typeface="Roboto"/>
                <a:cs typeface="Roboto"/>
                <a:sym typeface="Roboto"/>
              </a:defRPr>
            </a:lvl6pPr>
            <a:lvl7pPr indent="-317500" lvl="6" marL="3200400">
              <a:lnSpc>
                <a:spcPct val="115000"/>
              </a:lnSpc>
              <a:spcBef>
                <a:spcPts val="1600"/>
              </a:spcBef>
              <a:spcAft>
                <a:spcPts val="0"/>
              </a:spcAft>
              <a:buSzPts val="1400"/>
              <a:buFont typeface="Roboto"/>
              <a:buChar char="●"/>
              <a:defRPr>
                <a:latin typeface="Roboto"/>
                <a:ea typeface="Roboto"/>
                <a:cs typeface="Roboto"/>
                <a:sym typeface="Roboto"/>
              </a:defRPr>
            </a:lvl7pPr>
            <a:lvl8pPr indent="-317500" lvl="7" marL="3657600">
              <a:lnSpc>
                <a:spcPct val="115000"/>
              </a:lnSpc>
              <a:spcBef>
                <a:spcPts val="1600"/>
              </a:spcBef>
              <a:spcAft>
                <a:spcPts val="0"/>
              </a:spcAft>
              <a:buSzPts val="1400"/>
              <a:buFont typeface="Roboto"/>
              <a:buChar char="○"/>
              <a:defRPr>
                <a:latin typeface="Roboto"/>
                <a:ea typeface="Roboto"/>
                <a:cs typeface="Roboto"/>
                <a:sym typeface="Roboto"/>
              </a:defRPr>
            </a:lvl8pPr>
            <a:lvl9pPr indent="-317500" lvl="8" marL="4114800">
              <a:lnSpc>
                <a:spcPct val="115000"/>
              </a:lnSpc>
              <a:spcBef>
                <a:spcPts val="1600"/>
              </a:spcBef>
              <a:spcAft>
                <a:spcPts val="1600"/>
              </a:spcAft>
              <a:buSzPts val="1400"/>
              <a:buFont typeface="Roboto"/>
              <a:buChar char="■"/>
              <a:defRPr>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orient="horz" pos="83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www.youtube.com/watch?v=7Nz0SYO_IWQ"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5"/>
          <p:cNvSpPr txBox="1"/>
          <p:nvPr>
            <p:ph type="ctrTitle"/>
          </p:nvPr>
        </p:nvSpPr>
        <p:spPr>
          <a:xfrm>
            <a:off x="4971375" y="1936750"/>
            <a:ext cx="3486600" cy="193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800"/>
              <a:t>The Giving Tree</a:t>
            </a:r>
            <a:endParaRPr sz="9800"/>
          </a:p>
        </p:txBody>
      </p:sp>
      <p:sp>
        <p:nvSpPr>
          <p:cNvPr id="56" name="Google Shape;56;p15"/>
          <p:cNvSpPr txBox="1"/>
          <p:nvPr>
            <p:ph idx="1" type="subTitle"/>
          </p:nvPr>
        </p:nvSpPr>
        <p:spPr>
          <a:xfrm>
            <a:off x="4572025" y="4176628"/>
            <a:ext cx="4114800" cy="479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t>Created and Presented by Prestige Book Club</a:t>
            </a:r>
            <a:endParaRPr/>
          </a:p>
          <a:p>
            <a:pPr indent="0" lvl="0" marL="0" rtl="0" algn="ctr">
              <a:spcBef>
                <a:spcPts val="1600"/>
              </a:spcBef>
              <a:spcAft>
                <a:spcPts val="0"/>
              </a:spcAft>
              <a:buNone/>
            </a:pPr>
            <a:r>
              <a:t/>
            </a:r>
            <a:endParaRPr/>
          </a:p>
        </p:txBody>
      </p:sp>
      <p:grpSp>
        <p:nvGrpSpPr>
          <p:cNvPr id="57" name="Google Shape;57;p15"/>
          <p:cNvGrpSpPr/>
          <p:nvPr/>
        </p:nvGrpSpPr>
        <p:grpSpPr>
          <a:xfrm>
            <a:off x="-3205118" y="-190557"/>
            <a:ext cx="7557031" cy="5501030"/>
            <a:chOff x="-3205118" y="-190557"/>
            <a:chExt cx="7557031" cy="5501030"/>
          </a:xfrm>
        </p:grpSpPr>
        <p:grpSp>
          <p:nvGrpSpPr>
            <p:cNvPr id="58" name="Google Shape;58;p15"/>
            <p:cNvGrpSpPr/>
            <p:nvPr/>
          </p:nvGrpSpPr>
          <p:grpSpPr>
            <a:xfrm rot="5159177">
              <a:off x="2736765" y="1167229"/>
              <a:ext cx="938722" cy="2231341"/>
              <a:chOff x="3913500" y="1799949"/>
              <a:chExt cx="870279" cy="2068650"/>
            </a:xfrm>
          </p:grpSpPr>
          <p:sp>
            <p:nvSpPr>
              <p:cNvPr id="59" name="Google Shape;59;p15"/>
              <p:cNvSpPr/>
              <p:nvPr/>
            </p:nvSpPr>
            <p:spPr>
              <a:xfrm rot="-164573">
                <a:off x="4320868" y="2982100"/>
                <a:ext cx="130155" cy="883892"/>
              </a:xfrm>
              <a:custGeom>
                <a:rect b="b" l="l" r="r" t="t"/>
                <a:pathLst>
                  <a:path extrusionOk="0" h="15862" w="2617">
                    <a:moveTo>
                      <a:pt x="1256" y="1"/>
                    </a:moveTo>
                    <a:lnTo>
                      <a:pt x="796" y="106"/>
                    </a:lnTo>
                    <a:lnTo>
                      <a:pt x="315" y="22"/>
                    </a:lnTo>
                    <a:lnTo>
                      <a:pt x="1" y="15861"/>
                    </a:lnTo>
                    <a:lnTo>
                      <a:pt x="1" y="15861"/>
                    </a:lnTo>
                    <a:lnTo>
                      <a:pt x="1298" y="15819"/>
                    </a:lnTo>
                    <a:lnTo>
                      <a:pt x="2616" y="15777"/>
                    </a:lnTo>
                    <a:lnTo>
                      <a:pt x="125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p:nvPr/>
            </p:nvSpPr>
            <p:spPr>
              <a:xfrm rot="-164573">
                <a:off x="3956831" y="1817651"/>
                <a:ext cx="783616" cy="1830412"/>
              </a:xfrm>
              <a:custGeom>
                <a:rect b="b" l="l" r="r" t="t"/>
                <a:pathLst>
                  <a:path extrusionOk="0" h="29211" w="15756">
                    <a:moveTo>
                      <a:pt x="6926" y="1"/>
                    </a:moveTo>
                    <a:lnTo>
                      <a:pt x="5001" y="4583"/>
                    </a:lnTo>
                    <a:lnTo>
                      <a:pt x="5880" y="4541"/>
                    </a:lnTo>
                    <a:lnTo>
                      <a:pt x="4101" y="7261"/>
                    </a:lnTo>
                    <a:lnTo>
                      <a:pt x="5189" y="7219"/>
                    </a:lnTo>
                    <a:lnTo>
                      <a:pt x="5189" y="7219"/>
                    </a:lnTo>
                    <a:lnTo>
                      <a:pt x="3703" y="9960"/>
                    </a:lnTo>
                    <a:lnTo>
                      <a:pt x="4687" y="9919"/>
                    </a:lnTo>
                    <a:lnTo>
                      <a:pt x="3411" y="13078"/>
                    </a:lnTo>
                    <a:lnTo>
                      <a:pt x="3411" y="13078"/>
                    </a:lnTo>
                    <a:lnTo>
                      <a:pt x="4101" y="13057"/>
                    </a:lnTo>
                    <a:lnTo>
                      <a:pt x="2448" y="16656"/>
                    </a:lnTo>
                    <a:lnTo>
                      <a:pt x="3515" y="16614"/>
                    </a:lnTo>
                    <a:lnTo>
                      <a:pt x="1841" y="19418"/>
                    </a:lnTo>
                    <a:lnTo>
                      <a:pt x="2636" y="19397"/>
                    </a:lnTo>
                    <a:lnTo>
                      <a:pt x="1444" y="22284"/>
                    </a:lnTo>
                    <a:lnTo>
                      <a:pt x="2323" y="22263"/>
                    </a:lnTo>
                    <a:lnTo>
                      <a:pt x="858" y="25904"/>
                    </a:lnTo>
                    <a:lnTo>
                      <a:pt x="1548" y="25883"/>
                    </a:lnTo>
                    <a:lnTo>
                      <a:pt x="1548" y="25883"/>
                    </a:lnTo>
                    <a:lnTo>
                      <a:pt x="0" y="29210"/>
                    </a:lnTo>
                    <a:lnTo>
                      <a:pt x="7867" y="28959"/>
                    </a:lnTo>
                    <a:lnTo>
                      <a:pt x="15755" y="28687"/>
                    </a:lnTo>
                    <a:lnTo>
                      <a:pt x="13977" y="25486"/>
                    </a:lnTo>
                    <a:lnTo>
                      <a:pt x="14667" y="25465"/>
                    </a:lnTo>
                    <a:lnTo>
                      <a:pt x="12973" y="21908"/>
                    </a:lnTo>
                    <a:lnTo>
                      <a:pt x="13851" y="21887"/>
                    </a:lnTo>
                    <a:lnTo>
                      <a:pt x="12470" y="19083"/>
                    </a:lnTo>
                    <a:lnTo>
                      <a:pt x="13266" y="19041"/>
                    </a:lnTo>
                    <a:lnTo>
                      <a:pt x="11403" y="16363"/>
                    </a:lnTo>
                    <a:lnTo>
                      <a:pt x="12491" y="16321"/>
                    </a:lnTo>
                    <a:lnTo>
                      <a:pt x="10587" y="12848"/>
                    </a:lnTo>
                    <a:lnTo>
                      <a:pt x="11278" y="12827"/>
                    </a:lnTo>
                    <a:lnTo>
                      <a:pt x="9813" y="9751"/>
                    </a:lnTo>
                    <a:lnTo>
                      <a:pt x="10797" y="9730"/>
                    </a:lnTo>
                    <a:lnTo>
                      <a:pt x="9123" y="7094"/>
                    </a:lnTo>
                    <a:lnTo>
                      <a:pt x="10211" y="7052"/>
                    </a:lnTo>
                    <a:lnTo>
                      <a:pt x="8244" y="4457"/>
                    </a:lnTo>
                    <a:lnTo>
                      <a:pt x="9144" y="4437"/>
                    </a:lnTo>
                    <a:lnTo>
                      <a:pt x="69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15"/>
            <p:cNvGrpSpPr/>
            <p:nvPr/>
          </p:nvGrpSpPr>
          <p:grpSpPr>
            <a:xfrm rot="5400000">
              <a:off x="1990036" y="717585"/>
              <a:ext cx="976516" cy="1215592"/>
              <a:chOff x="2956968" y="2772937"/>
              <a:chExt cx="905271" cy="1216809"/>
            </a:xfrm>
          </p:grpSpPr>
          <p:sp>
            <p:nvSpPr>
              <p:cNvPr id="62" name="Google Shape;62;p15"/>
              <p:cNvSpPr/>
              <p:nvPr/>
            </p:nvSpPr>
            <p:spPr>
              <a:xfrm>
                <a:off x="2956968" y="2772937"/>
                <a:ext cx="905271" cy="955253"/>
              </a:xfrm>
              <a:custGeom>
                <a:rect b="b" l="l" r="r" t="t"/>
                <a:pathLst>
                  <a:path extrusionOk="0" h="14195" w="16385">
                    <a:moveTo>
                      <a:pt x="5263" y="1"/>
                    </a:moveTo>
                    <a:cubicBezTo>
                      <a:pt x="4095" y="1"/>
                      <a:pt x="2907" y="414"/>
                      <a:pt x="2031" y="1248"/>
                    </a:cubicBezTo>
                    <a:cubicBezTo>
                      <a:pt x="1" y="3173"/>
                      <a:pt x="482" y="6145"/>
                      <a:pt x="1884" y="7798"/>
                    </a:cubicBezTo>
                    <a:cubicBezTo>
                      <a:pt x="1298" y="8404"/>
                      <a:pt x="880" y="9241"/>
                      <a:pt x="754" y="10267"/>
                    </a:cubicBezTo>
                    <a:cubicBezTo>
                      <a:pt x="488" y="12394"/>
                      <a:pt x="2482" y="14194"/>
                      <a:pt x="4574" y="14194"/>
                    </a:cubicBezTo>
                    <a:cubicBezTo>
                      <a:pt x="4786" y="14194"/>
                      <a:pt x="4999" y="14176"/>
                      <a:pt x="5211" y="14137"/>
                    </a:cubicBezTo>
                    <a:cubicBezTo>
                      <a:pt x="7324" y="13761"/>
                      <a:pt x="8370" y="11815"/>
                      <a:pt x="8350" y="10120"/>
                    </a:cubicBezTo>
                    <a:lnTo>
                      <a:pt x="8350" y="10120"/>
                    </a:lnTo>
                    <a:cubicBezTo>
                      <a:pt x="9054" y="10449"/>
                      <a:pt x="9819" y="10631"/>
                      <a:pt x="10630" y="10631"/>
                    </a:cubicBezTo>
                    <a:cubicBezTo>
                      <a:pt x="11313" y="10631"/>
                      <a:pt x="12028" y="10502"/>
                      <a:pt x="12764" y="10225"/>
                    </a:cubicBezTo>
                    <a:cubicBezTo>
                      <a:pt x="15673" y="9116"/>
                      <a:pt x="16384" y="5057"/>
                      <a:pt x="14480" y="2650"/>
                    </a:cubicBezTo>
                    <a:cubicBezTo>
                      <a:pt x="13449" y="1348"/>
                      <a:pt x="12005" y="811"/>
                      <a:pt x="10592" y="811"/>
                    </a:cubicBezTo>
                    <a:cubicBezTo>
                      <a:pt x="9825" y="811"/>
                      <a:pt x="9068" y="969"/>
                      <a:pt x="8391" y="1248"/>
                    </a:cubicBezTo>
                    <a:cubicBezTo>
                      <a:pt x="7594" y="419"/>
                      <a:pt x="6438" y="1"/>
                      <a:pt x="5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3295154" y="3194633"/>
                <a:ext cx="403798" cy="795113"/>
              </a:xfrm>
              <a:custGeom>
                <a:rect b="b" l="l" r="r" t="t"/>
                <a:pathLst>
                  <a:path extrusionOk="0" h="15987" w="8119">
                    <a:moveTo>
                      <a:pt x="691" y="1"/>
                    </a:moveTo>
                    <a:lnTo>
                      <a:pt x="586" y="42"/>
                    </a:lnTo>
                    <a:lnTo>
                      <a:pt x="2490" y="6173"/>
                    </a:lnTo>
                    <a:lnTo>
                      <a:pt x="21" y="5587"/>
                    </a:lnTo>
                    <a:lnTo>
                      <a:pt x="1" y="5734"/>
                    </a:lnTo>
                    <a:lnTo>
                      <a:pt x="2470" y="6843"/>
                    </a:lnTo>
                    <a:lnTo>
                      <a:pt x="4959" y="15986"/>
                    </a:lnTo>
                    <a:lnTo>
                      <a:pt x="8119" y="14668"/>
                    </a:lnTo>
                    <a:lnTo>
                      <a:pt x="3495" y="6424"/>
                    </a:lnTo>
                    <a:lnTo>
                      <a:pt x="4143" y="2198"/>
                    </a:lnTo>
                    <a:lnTo>
                      <a:pt x="4060" y="2135"/>
                    </a:lnTo>
                    <a:lnTo>
                      <a:pt x="2867" y="4960"/>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15"/>
            <p:cNvGrpSpPr/>
            <p:nvPr/>
          </p:nvGrpSpPr>
          <p:grpSpPr>
            <a:xfrm rot="5400000">
              <a:off x="1184845" y="-165017"/>
              <a:ext cx="1212958" cy="1161878"/>
              <a:chOff x="1974510" y="3146274"/>
              <a:chExt cx="1124463" cy="1077109"/>
            </a:xfrm>
          </p:grpSpPr>
          <p:sp>
            <p:nvSpPr>
              <p:cNvPr id="65" name="Google Shape;65;p15"/>
              <p:cNvSpPr/>
              <p:nvPr/>
            </p:nvSpPr>
            <p:spPr>
              <a:xfrm rot="-250099">
                <a:off x="2002107" y="3176770"/>
                <a:ext cx="867909" cy="790921"/>
              </a:xfrm>
              <a:custGeom>
                <a:rect b="b" l="l" r="r" t="t"/>
                <a:pathLst>
                  <a:path extrusionOk="0" h="15903" w="17451">
                    <a:moveTo>
                      <a:pt x="10039" y="1"/>
                    </a:moveTo>
                    <a:cubicBezTo>
                      <a:pt x="9249" y="1"/>
                      <a:pt x="8642" y="640"/>
                      <a:pt x="8642" y="640"/>
                    </a:cubicBezTo>
                    <a:cubicBezTo>
                      <a:pt x="8182" y="305"/>
                      <a:pt x="7771" y="179"/>
                      <a:pt x="7414" y="179"/>
                    </a:cubicBezTo>
                    <a:cubicBezTo>
                      <a:pt x="6343" y="179"/>
                      <a:pt x="5755" y="1309"/>
                      <a:pt x="5755" y="1309"/>
                    </a:cubicBezTo>
                    <a:cubicBezTo>
                      <a:pt x="5508" y="1237"/>
                      <a:pt x="5284" y="1205"/>
                      <a:pt x="5081" y="1205"/>
                    </a:cubicBezTo>
                    <a:cubicBezTo>
                      <a:pt x="3509" y="1205"/>
                      <a:pt x="3181" y="3109"/>
                      <a:pt x="3181" y="3109"/>
                    </a:cubicBezTo>
                    <a:cubicBezTo>
                      <a:pt x="796" y="4134"/>
                      <a:pt x="2009" y="5912"/>
                      <a:pt x="2009" y="5912"/>
                    </a:cubicBezTo>
                    <a:cubicBezTo>
                      <a:pt x="1" y="7126"/>
                      <a:pt x="1444" y="8925"/>
                      <a:pt x="1444" y="8925"/>
                    </a:cubicBezTo>
                    <a:cubicBezTo>
                      <a:pt x="210" y="10913"/>
                      <a:pt x="2491" y="11415"/>
                      <a:pt x="2491" y="11415"/>
                    </a:cubicBezTo>
                    <a:cubicBezTo>
                      <a:pt x="2292" y="13556"/>
                      <a:pt x="4104" y="13612"/>
                      <a:pt x="4295" y="13612"/>
                    </a:cubicBezTo>
                    <a:cubicBezTo>
                      <a:pt x="4305" y="13612"/>
                      <a:pt x="4311" y="13612"/>
                      <a:pt x="4311" y="13612"/>
                    </a:cubicBezTo>
                    <a:cubicBezTo>
                      <a:pt x="4530" y="15223"/>
                      <a:pt x="5558" y="15532"/>
                      <a:pt x="6316" y="15532"/>
                    </a:cubicBezTo>
                    <a:cubicBezTo>
                      <a:pt x="6789" y="15532"/>
                      <a:pt x="7157" y="15412"/>
                      <a:pt x="7157" y="15412"/>
                    </a:cubicBezTo>
                    <a:cubicBezTo>
                      <a:pt x="7469" y="15778"/>
                      <a:pt x="7837" y="15902"/>
                      <a:pt x="8193" y="15902"/>
                    </a:cubicBezTo>
                    <a:cubicBezTo>
                      <a:pt x="8957" y="15902"/>
                      <a:pt x="9667" y="15328"/>
                      <a:pt x="9667" y="15328"/>
                    </a:cubicBezTo>
                    <a:cubicBezTo>
                      <a:pt x="9960" y="15512"/>
                      <a:pt x="10232" y="15583"/>
                      <a:pt x="10478" y="15583"/>
                    </a:cubicBezTo>
                    <a:cubicBezTo>
                      <a:pt x="11325" y="15583"/>
                      <a:pt x="11864" y="14742"/>
                      <a:pt x="11864" y="14742"/>
                    </a:cubicBezTo>
                    <a:cubicBezTo>
                      <a:pt x="12008" y="14771"/>
                      <a:pt x="12142" y="14784"/>
                      <a:pt x="12267" y="14784"/>
                    </a:cubicBezTo>
                    <a:cubicBezTo>
                      <a:pt x="13593" y="14784"/>
                      <a:pt x="13873" y="13298"/>
                      <a:pt x="13873" y="13298"/>
                    </a:cubicBezTo>
                    <a:cubicBezTo>
                      <a:pt x="15924" y="12922"/>
                      <a:pt x="15484" y="10767"/>
                      <a:pt x="15484" y="10767"/>
                    </a:cubicBezTo>
                    <a:cubicBezTo>
                      <a:pt x="17451" y="9909"/>
                      <a:pt x="16217" y="8214"/>
                      <a:pt x="16217" y="8214"/>
                    </a:cubicBezTo>
                    <a:cubicBezTo>
                      <a:pt x="17325" y="6645"/>
                      <a:pt x="15589" y="6059"/>
                      <a:pt x="15589" y="6059"/>
                    </a:cubicBezTo>
                    <a:cubicBezTo>
                      <a:pt x="16614" y="3736"/>
                      <a:pt x="14103" y="3130"/>
                      <a:pt x="14103" y="3130"/>
                    </a:cubicBezTo>
                    <a:cubicBezTo>
                      <a:pt x="13879" y="1261"/>
                      <a:pt x="12705" y="994"/>
                      <a:pt x="12052" y="994"/>
                    </a:cubicBezTo>
                    <a:cubicBezTo>
                      <a:pt x="11791" y="994"/>
                      <a:pt x="11613" y="1037"/>
                      <a:pt x="11613" y="1037"/>
                    </a:cubicBezTo>
                    <a:cubicBezTo>
                      <a:pt x="11085" y="245"/>
                      <a:pt x="10527" y="1"/>
                      <a:pt x="100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rot="-250099">
                <a:off x="2447425" y="3546804"/>
                <a:ext cx="628589" cy="654600"/>
              </a:xfrm>
              <a:custGeom>
                <a:rect b="b" l="l" r="r" t="t"/>
                <a:pathLst>
                  <a:path extrusionOk="0" h="13162" w="12639">
                    <a:moveTo>
                      <a:pt x="4290" y="0"/>
                    </a:moveTo>
                    <a:lnTo>
                      <a:pt x="3495" y="3536"/>
                    </a:lnTo>
                    <a:lnTo>
                      <a:pt x="1" y="3913"/>
                    </a:lnTo>
                    <a:lnTo>
                      <a:pt x="210" y="4122"/>
                    </a:lnTo>
                    <a:lnTo>
                      <a:pt x="3537" y="4331"/>
                    </a:lnTo>
                    <a:lnTo>
                      <a:pt x="9751" y="13161"/>
                    </a:lnTo>
                    <a:lnTo>
                      <a:pt x="12639" y="10378"/>
                    </a:lnTo>
                    <a:lnTo>
                      <a:pt x="4269" y="3515"/>
                    </a:lnTo>
                    <a:lnTo>
                      <a:pt x="4416" y="147"/>
                    </a:lnTo>
                    <a:lnTo>
                      <a:pt x="429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250099">
                <a:off x="2346202" y="3485084"/>
                <a:ext cx="306014" cy="302880"/>
              </a:xfrm>
              <a:custGeom>
                <a:rect b="b" l="l" r="r" t="t"/>
                <a:pathLst>
                  <a:path extrusionOk="0" h="6090" w="6153">
                    <a:moveTo>
                      <a:pt x="2972" y="1"/>
                    </a:moveTo>
                    <a:lnTo>
                      <a:pt x="2721" y="2679"/>
                    </a:lnTo>
                    <a:lnTo>
                      <a:pt x="1" y="2826"/>
                    </a:lnTo>
                    <a:lnTo>
                      <a:pt x="22" y="2951"/>
                    </a:lnTo>
                    <a:lnTo>
                      <a:pt x="2784" y="3077"/>
                    </a:lnTo>
                    <a:lnTo>
                      <a:pt x="5336" y="6090"/>
                    </a:lnTo>
                    <a:lnTo>
                      <a:pt x="6152" y="5316"/>
                    </a:lnTo>
                    <a:lnTo>
                      <a:pt x="3097" y="2784"/>
                    </a:lnTo>
                    <a:lnTo>
                      <a:pt x="311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250099">
                <a:off x="2352837" y="3502905"/>
                <a:ext cx="142637" cy="140499"/>
              </a:xfrm>
              <a:custGeom>
                <a:rect b="b" l="l" r="r" t="t"/>
                <a:pathLst>
                  <a:path extrusionOk="0" h="2825" w="2868">
                    <a:moveTo>
                      <a:pt x="64" y="0"/>
                    </a:moveTo>
                    <a:lnTo>
                      <a:pt x="1" y="63"/>
                    </a:lnTo>
                    <a:lnTo>
                      <a:pt x="2554" y="2825"/>
                    </a:lnTo>
                    <a:lnTo>
                      <a:pt x="2867" y="2532"/>
                    </a:lnTo>
                    <a:lnTo>
                      <a:pt x="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15"/>
            <p:cNvGrpSpPr/>
            <p:nvPr/>
          </p:nvGrpSpPr>
          <p:grpSpPr>
            <a:xfrm rot="5400000">
              <a:off x="2588603" y="2414174"/>
              <a:ext cx="678833" cy="1831968"/>
              <a:chOff x="5067024" y="2169075"/>
              <a:chExt cx="629306" cy="1698311"/>
            </a:xfrm>
          </p:grpSpPr>
          <p:sp>
            <p:nvSpPr>
              <p:cNvPr id="70" name="Google Shape;70;p15"/>
              <p:cNvSpPr/>
              <p:nvPr/>
            </p:nvSpPr>
            <p:spPr>
              <a:xfrm rot="217909">
                <a:off x="5108564" y="2185041"/>
                <a:ext cx="546226" cy="1329062"/>
              </a:xfrm>
              <a:custGeom>
                <a:rect b="b" l="l" r="r" t="t"/>
                <a:pathLst>
                  <a:path extrusionOk="0" h="14892" w="8056">
                    <a:moveTo>
                      <a:pt x="5613" y="0"/>
                    </a:moveTo>
                    <a:cubicBezTo>
                      <a:pt x="4872" y="0"/>
                      <a:pt x="4047" y="747"/>
                      <a:pt x="3243" y="2310"/>
                    </a:cubicBezTo>
                    <a:cubicBezTo>
                      <a:pt x="2155" y="4444"/>
                      <a:pt x="0" y="9340"/>
                      <a:pt x="272" y="11663"/>
                    </a:cubicBezTo>
                    <a:cubicBezTo>
                      <a:pt x="544" y="13985"/>
                      <a:pt x="2364" y="14885"/>
                      <a:pt x="2364" y="14885"/>
                    </a:cubicBezTo>
                    <a:cubicBezTo>
                      <a:pt x="2425" y="14889"/>
                      <a:pt x="2491" y="14891"/>
                      <a:pt x="2561" y="14891"/>
                    </a:cubicBezTo>
                    <a:cubicBezTo>
                      <a:pt x="3323" y="14891"/>
                      <a:pt x="4658" y="14602"/>
                      <a:pt x="6152" y="12228"/>
                    </a:cubicBezTo>
                    <a:cubicBezTo>
                      <a:pt x="7784" y="9633"/>
                      <a:pt x="8056" y="3754"/>
                      <a:pt x="7365" y="1870"/>
                    </a:cubicBezTo>
                    <a:cubicBezTo>
                      <a:pt x="6912" y="642"/>
                      <a:pt x="6299" y="0"/>
                      <a:pt x="561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5093905" y="3072322"/>
                <a:ext cx="374654" cy="795064"/>
              </a:xfrm>
              <a:custGeom>
                <a:rect b="b" l="l" r="r" t="t"/>
                <a:pathLst>
                  <a:path extrusionOk="0" h="15986" w="7533">
                    <a:moveTo>
                      <a:pt x="7407" y="0"/>
                    </a:moveTo>
                    <a:lnTo>
                      <a:pt x="4017" y="6131"/>
                    </a:lnTo>
                    <a:lnTo>
                      <a:pt x="2657" y="3034"/>
                    </a:lnTo>
                    <a:lnTo>
                      <a:pt x="2490" y="3160"/>
                    </a:lnTo>
                    <a:lnTo>
                      <a:pt x="3411" y="6738"/>
                    </a:lnTo>
                    <a:lnTo>
                      <a:pt x="0" y="15149"/>
                    </a:lnTo>
                    <a:lnTo>
                      <a:pt x="3181" y="15986"/>
                    </a:lnTo>
                    <a:lnTo>
                      <a:pt x="4415" y="6989"/>
                    </a:lnTo>
                    <a:lnTo>
                      <a:pt x="7533" y="21"/>
                    </a:lnTo>
                    <a:lnTo>
                      <a:pt x="74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15"/>
            <p:cNvGrpSpPr/>
            <p:nvPr/>
          </p:nvGrpSpPr>
          <p:grpSpPr>
            <a:xfrm rot="5400000">
              <a:off x="1858645" y="3384437"/>
              <a:ext cx="956188" cy="1331960"/>
              <a:chOff x="5631899" y="2948981"/>
              <a:chExt cx="886427" cy="1234782"/>
            </a:xfrm>
          </p:grpSpPr>
          <p:sp>
            <p:nvSpPr>
              <p:cNvPr id="73" name="Google Shape;73;p15"/>
              <p:cNvSpPr/>
              <p:nvPr/>
            </p:nvSpPr>
            <p:spPr>
              <a:xfrm>
                <a:off x="5631899" y="3681092"/>
                <a:ext cx="385098" cy="502672"/>
              </a:xfrm>
              <a:custGeom>
                <a:rect b="b" l="l" r="r" t="t"/>
                <a:pathLst>
                  <a:path extrusionOk="0" h="10107" w="7743">
                    <a:moveTo>
                      <a:pt x="6696" y="1"/>
                    </a:moveTo>
                    <a:lnTo>
                      <a:pt x="1" y="8077"/>
                    </a:lnTo>
                    <a:lnTo>
                      <a:pt x="3202" y="10107"/>
                    </a:lnTo>
                    <a:lnTo>
                      <a:pt x="7742" y="649"/>
                    </a:lnTo>
                    <a:lnTo>
                      <a:pt x="66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5778624" y="2948981"/>
                <a:ext cx="739702" cy="865642"/>
              </a:xfrm>
              <a:custGeom>
                <a:rect b="b" l="l" r="r" t="t"/>
                <a:pathLst>
                  <a:path extrusionOk="0" h="16141" w="14271">
                    <a:moveTo>
                      <a:pt x="10257" y="1"/>
                    </a:moveTo>
                    <a:cubicBezTo>
                      <a:pt x="9237" y="1"/>
                      <a:pt x="8088" y="440"/>
                      <a:pt x="6927" y="1363"/>
                    </a:cubicBezTo>
                    <a:cubicBezTo>
                      <a:pt x="4688" y="3162"/>
                      <a:pt x="85" y="7493"/>
                      <a:pt x="43" y="10444"/>
                    </a:cubicBezTo>
                    <a:cubicBezTo>
                      <a:pt x="1" y="13394"/>
                      <a:pt x="3265" y="15026"/>
                      <a:pt x="3265" y="15026"/>
                    </a:cubicBezTo>
                    <a:cubicBezTo>
                      <a:pt x="4000" y="15374"/>
                      <a:pt x="5052" y="16140"/>
                      <a:pt x="6562" y="16140"/>
                    </a:cubicBezTo>
                    <a:cubicBezTo>
                      <a:pt x="7415" y="16140"/>
                      <a:pt x="8413" y="15896"/>
                      <a:pt x="9584" y="15193"/>
                    </a:cubicBezTo>
                    <a:cubicBezTo>
                      <a:pt x="12806" y="13227"/>
                      <a:pt x="14271" y="6887"/>
                      <a:pt x="13769" y="3685"/>
                    </a:cubicBezTo>
                    <a:cubicBezTo>
                      <a:pt x="13385" y="1303"/>
                      <a:pt x="12013" y="1"/>
                      <a:pt x="102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15"/>
            <p:cNvGrpSpPr/>
            <p:nvPr/>
          </p:nvGrpSpPr>
          <p:grpSpPr>
            <a:xfrm rot="5400000">
              <a:off x="1129091" y="4276238"/>
              <a:ext cx="1033930" cy="913705"/>
              <a:chOff x="6137664" y="3478350"/>
              <a:chExt cx="958496" cy="847043"/>
            </a:xfrm>
          </p:grpSpPr>
          <p:sp>
            <p:nvSpPr>
              <p:cNvPr id="76" name="Google Shape;76;p15"/>
              <p:cNvSpPr/>
              <p:nvPr/>
            </p:nvSpPr>
            <p:spPr>
              <a:xfrm>
                <a:off x="6303136" y="3478350"/>
                <a:ext cx="793025" cy="745030"/>
              </a:xfrm>
              <a:custGeom>
                <a:rect b="b" l="l" r="r" t="t"/>
                <a:pathLst>
                  <a:path extrusionOk="0" h="14980" w="15945">
                    <a:moveTo>
                      <a:pt x="9380" y="0"/>
                    </a:moveTo>
                    <a:cubicBezTo>
                      <a:pt x="8405" y="0"/>
                      <a:pt x="7425" y="336"/>
                      <a:pt x="6633" y="1024"/>
                    </a:cubicBezTo>
                    <a:cubicBezTo>
                      <a:pt x="6403" y="1213"/>
                      <a:pt x="6215" y="1401"/>
                      <a:pt x="6047" y="1631"/>
                    </a:cubicBezTo>
                    <a:cubicBezTo>
                      <a:pt x="5611" y="1484"/>
                      <a:pt x="5156" y="1409"/>
                      <a:pt x="4700" y="1409"/>
                    </a:cubicBezTo>
                    <a:cubicBezTo>
                      <a:pt x="3733" y="1409"/>
                      <a:pt x="2763" y="1744"/>
                      <a:pt x="1967" y="2426"/>
                    </a:cubicBezTo>
                    <a:cubicBezTo>
                      <a:pt x="189" y="3933"/>
                      <a:pt x="0" y="6611"/>
                      <a:pt x="1507" y="8369"/>
                    </a:cubicBezTo>
                    <a:cubicBezTo>
                      <a:pt x="2340" y="9357"/>
                      <a:pt x="3532" y="9843"/>
                      <a:pt x="4734" y="9843"/>
                    </a:cubicBezTo>
                    <a:cubicBezTo>
                      <a:pt x="4830" y="9843"/>
                      <a:pt x="4926" y="9839"/>
                      <a:pt x="5022" y="9833"/>
                    </a:cubicBezTo>
                    <a:lnTo>
                      <a:pt x="5022" y="9833"/>
                    </a:lnTo>
                    <a:cubicBezTo>
                      <a:pt x="4729" y="11089"/>
                      <a:pt x="5022" y="12470"/>
                      <a:pt x="5922" y="13516"/>
                    </a:cubicBezTo>
                    <a:cubicBezTo>
                      <a:pt x="6761" y="14481"/>
                      <a:pt x="7940" y="14979"/>
                      <a:pt x="9125" y="14979"/>
                    </a:cubicBezTo>
                    <a:cubicBezTo>
                      <a:pt x="10097" y="14979"/>
                      <a:pt x="11072" y="14644"/>
                      <a:pt x="11864" y="13955"/>
                    </a:cubicBezTo>
                    <a:cubicBezTo>
                      <a:pt x="13036" y="12972"/>
                      <a:pt x="13517" y="11465"/>
                      <a:pt x="13287" y="10043"/>
                    </a:cubicBezTo>
                    <a:cubicBezTo>
                      <a:pt x="13517" y="9917"/>
                      <a:pt x="13747" y="9750"/>
                      <a:pt x="13977" y="9561"/>
                    </a:cubicBezTo>
                    <a:cubicBezTo>
                      <a:pt x="15735" y="8034"/>
                      <a:pt x="15944" y="5377"/>
                      <a:pt x="14417" y="3598"/>
                    </a:cubicBezTo>
                    <a:cubicBezTo>
                      <a:pt x="14103" y="3221"/>
                      <a:pt x="13726" y="2928"/>
                      <a:pt x="13308" y="2698"/>
                    </a:cubicBezTo>
                    <a:cubicBezTo>
                      <a:pt x="13140" y="2259"/>
                      <a:pt x="12910" y="1840"/>
                      <a:pt x="12575" y="1464"/>
                    </a:cubicBezTo>
                    <a:cubicBezTo>
                      <a:pt x="11748" y="499"/>
                      <a:pt x="10567" y="0"/>
                      <a:pt x="93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6137664" y="3766571"/>
                <a:ext cx="611939" cy="558822"/>
              </a:xfrm>
              <a:custGeom>
                <a:rect b="b" l="l" r="r" t="t"/>
                <a:pathLst>
                  <a:path extrusionOk="0" h="11236" w="12304">
                    <a:moveTo>
                      <a:pt x="8935" y="0"/>
                    </a:moveTo>
                    <a:lnTo>
                      <a:pt x="8726" y="188"/>
                    </a:lnTo>
                    <a:lnTo>
                      <a:pt x="8391" y="3222"/>
                    </a:lnTo>
                    <a:lnTo>
                      <a:pt x="1" y="8453"/>
                    </a:lnTo>
                    <a:lnTo>
                      <a:pt x="2407" y="11236"/>
                    </a:lnTo>
                    <a:lnTo>
                      <a:pt x="9102" y="3934"/>
                    </a:lnTo>
                    <a:lnTo>
                      <a:pt x="12178" y="4227"/>
                    </a:lnTo>
                    <a:lnTo>
                      <a:pt x="12304" y="4122"/>
                    </a:lnTo>
                    <a:lnTo>
                      <a:pt x="9123" y="3222"/>
                    </a:lnTo>
                    <a:lnTo>
                      <a:pt x="89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6546643" y="3697885"/>
                <a:ext cx="284136" cy="273692"/>
              </a:xfrm>
              <a:custGeom>
                <a:rect b="b" l="l" r="r" t="t"/>
                <a:pathLst>
                  <a:path extrusionOk="0" h="5503" w="5713">
                    <a:moveTo>
                      <a:pt x="3139" y="0"/>
                    </a:moveTo>
                    <a:lnTo>
                      <a:pt x="2909" y="2532"/>
                    </a:lnTo>
                    <a:lnTo>
                      <a:pt x="0" y="4708"/>
                    </a:lnTo>
                    <a:lnTo>
                      <a:pt x="691" y="5503"/>
                    </a:lnTo>
                    <a:lnTo>
                      <a:pt x="3160" y="2825"/>
                    </a:lnTo>
                    <a:lnTo>
                      <a:pt x="5692" y="2971"/>
                    </a:lnTo>
                    <a:lnTo>
                      <a:pt x="5713" y="2846"/>
                    </a:lnTo>
                    <a:lnTo>
                      <a:pt x="3265" y="2490"/>
                    </a:lnTo>
                    <a:lnTo>
                      <a:pt x="32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6691275" y="3714497"/>
                <a:ext cx="134285" cy="123890"/>
              </a:xfrm>
              <a:custGeom>
                <a:rect b="b" l="l" r="r" t="t"/>
                <a:pathLst>
                  <a:path extrusionOk="0" h="2491" w="2700">
                    <a:moveTo>
                      <a:pt x="2658" y="1"/>
                    </a:moveTo>
                    <a:lnTo>
                      <a:pt x="1" y="2198"/>
                    </a:lnTo>
                    <a:lnTo>
                      <a:pt x="252" y="2491"/>
                    </a:lnTo>
                    <a:lnTo>
                      <a:pt x="2700" y="64"/>
                    </a:lnTo>
                    <a:lnTo>
                      <a:pt x="26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15"/>
            <p:cNvGrpSpPr/>
            <p:nvPr/>
          </p:nvGrpSpPr>
          <p:grpSpPr>
            <a:xfrm rot="5400000">
              <a:off x="-3205091" y="-46313"/>
              <a:ext cx="5356760" cy="5356813"/>
              <a:chOff x="2108255" y="3737916"/>
              <a:chExt cx="4965940" cy="4965990"/>
            </a:xfrm>
          </p:grpSpPr>
          <p:sp>
            <p:nvSpPr>
              <p:cNvPr id="81" name="Google Shape;81;p15"/>
              <p:cNvSpPr/>
              <p:nvPr/>
            </p:nvSpPr>
            <p:spPr>
              <a:xfrm>
                <a:off x="2108255" y="3737916"/>
                <a:ext cx="4965940" cy="4965990"/>
              </a:xfrm>
              <a:custGeom>
                <a:rect b="b" l="l" r="r" t="t"/>
                <a:pathLst>
                  <a:path extrusionOk="0" h="99849" w="99848">
                    <a:moveTo>
                      <a:pt x="49924" y="1"/>
                    </a:moveTo>
                    <a:cubicBezTo>
                      <a:pt x="22347" y="1"/>
                      <a:pt x="0" y="22347"/>
                      <a:pt x="0" y="49925"/>
                    </a:cubicBezTo>
                    <a:cubicBezTo>
                      <a:pt x="0" y="77502"/>
                      <a:pt x="22347" y="99848"/>
                      <a:pt x="49924" y="99848"/>
                    </a:cubicBezTo>
                    <a:cubicBezTo>
                      <a:pt x="77501" y="99848"/>
                      <a:pt x="99848" y="77502"/>
                      <a:pt x="99848" y="49925"/>
                    </a:cubicBezTo>
                    <a:cubicBezTo>
                      <a:pt x="99848" y="22347"/>
                      <a:pt x="77501" y="1"/>
                      <a:pt x="499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2431175" y="4068525"/>
                <a:ext cx="4320150" cy="4320196"/>
              </a:xfrm>
              <a:custGeom>
                <a:rect b="b" l="l" r="r" t="t"/>
                <a:pathLst>
                  <a:path extrusionOk="0" h="93739" w="93738">
                    <a:moveTo>
                      <a:pt x="46618" y="1"/>
                    </a:moveTo>
                    <a:lnTo>
                      <a:pt x="46618" y="838"/>
                    </a:lnTo>
                    <a:lnTo>
                      <a:pt x="46869" y="838"/>
                    </a:lnTo>
                    <a:cubicBezTo>
                      <a:pt x="47476" y="838"/>
                      <a:pt x="48062" y="838"/>
                      <a:pt x="48668" y="859"/>
                    </a:cubicBezTo>
                    <a:lnTo>
                      <a:pt x="48689" y="43"/>
                    </a:lnTo>
                    <a:cubicBezTo>
                      <a:pt x="48083" y="22"/>
                      <a:pt x="47476" y="1"/>
                      <a:pt x="46869" y="1"/>
                    </a:cubicBezTo>
                    <a:close/>
                    <a:moveTo>
                      <a:pt x="44546" y="64"/>
                    </a:moveTo>
                    <a:cubicBezTo>
                      <a:pt x="43856" y="84"/>
                      <a:pt x="43145" y="147"/>
                      <a:pt x="42454" y="210"/>
                    </a:cubicBezTo>
                    <a:lnTo>
                      <a:pt x="42538" y="1026"/>
                    </a:lnTo>
                    <a:cubicBezTo>
                      <a:pt x="43207" y="963"/>
                      <a:pt x="43898" y="921"/>
                      <a:pt x="44567" y="880"/>
                    </a:cubicBezTo>
                    <a:lnTo>
                      <a:pt x="44546" y="64"/>
                    </a:lnTo>
                    <a:close/>
                    <a:moveTo>
                      <a:pt x="50782" y="168"/>
                    </a:moveTo>
                    <a:lnTo>
                      <a:pt x="50719" y="984"/>
                    </a:lnTo>
                    <a:cubicBezTo>
                      <a:pt x="51389" y="1047"/>
                      <a:pt x="52058" y="1110"/>
                      <a:pt x="52749" y="1193"/>
                    </a:cubicBezTo>
                    <a:lnTo>
                      <a:pt x="52853" y="377"/>
                    </a:lnTo>
                    <a:cubicBezTo>
                      <a:pt x="52163" y="294"/>
                      <a:pt x="51472" y="210"/>
                      <a:pt x="50782" y="168"/>
                    </a:cubicBezTo>
                    <a:close/>
                    <a:moveTo>
                      <a:pt x="40404" y="461"/>
                    </a:moveTo>
                    <a:cubicBezTo>
                      <a:pt x="39713" y="545"/>
                      <a:pt x="39023" y="649"/>
                      <a:pt x="38332" y="775"/>
                    </a:cubicBezTo>
                    <a:lnTo>
                      <a:pt x="38500" y="1591"/>
                    </a:lnTo>
                    <a:cubicBezTo>
                      <a:pt x="39148" y="1465"/>
                      <a:pt x="39839" y="1361"/>
                      <a:pt x="40508" y="1277"/>
                    </a:cubicBezTo>
                    <a:lnTo>
                      <a:pt x="40404" y="461"/>
                    </a:lnTo>
                    <a:close/>
                    <a:moveTo>
                      <a:pt x="54904" y="691"/>
                    </a:moveTo>
                    <a:lnTo>
                      <a:pt x="54757" y="1507"/>
                    </a:lnTo>
                    <a:cubicBezTo>
                      <a:pt x="55427" y="1612"/>
                      <a:pt x="56117" y="1758"/>
                      <a:pt x="56766" y="1884"/>
                    </a:cubicBezTo>
                    <a:lnTo>
                      <a:pt x="56954" y="1089"/>
                    </a:lnTo>
                    <a:cubicBezTo>
                      <a:pt x="56285" y="942"/>
                      <a:pt x="55594" y="796"/>
                      <a:pt x="54904" y="691"/>
                    </a:cubicBezTo>
                    <a:close/>
                    <a:moveTo>
                      <a:pt x="36303" y="1193"/>
                    </a:moveTo>
                    <a:cubicBezTo>
                      <a:pt x="35633" y="1361"/>
                      <a:pt x="34943" y="1528"/>
                      <a:pt x="34294" y="1717"/>
                    </a:cubicBezTo>
                    <a:lnTo>
                      <a:pt x="34503" y="2512"/>
                    </a:lnTo>
                    <a:cubicBezTo>
                      <a:pt x="35152" y="2323"/>
                      <a:pt x="35821" y="2156"/>
                      <a:pt x="36491" y="2009"/>
                    </a:cubicBezTo>
                    <a:lnTo>
                      <a:pt x="36303" y="1193"/>
                    </a:lnTo>
                    <a:close/>
                    <a:moveTo>
                      <a:pt x="58963" y="1570"/>
                    </a:moveTo>
                    <a:lnTo>
                      <a:pt x="58754" y="2386"/>
                    </a:lnTo>
                    <a:cubicBezTo>
                      <a:pt x="59423" y="2553"/>
                      <a:pt x="60072" y="2742"/>
                      <a:pt x="60720" y="2951"/>
                    </a:cubicBezTo>
                    <a:lnTo>
                      <a:pt x="60972" y="2156"/>
                    </a:lnTo>
                    <a:cubicBezTo>
                      <a:pt x="60302" y="1947"/>
                      <a:pt x="59632" y="1758"/>
                      <a:pt x="58963" y="1570"/>
                    </a:cubicBezTo>
                    <a:close/>
                    <a:moveTo>
                      <a:pt x="32285" y="2323"/>
                    </a:moveTo>
                    <a:cubicBezTo>
                      <a:pt x="31637" y="2533"/>
                      <a:pt x="30967" y="2763"/>
                      <a:pt x="30339" y="3014"/>
                    </a:cubicBezTo>
                    <a:lnTo>
                      <a:pt x="30611" y="3788"/>
                    </a:lnTo>
                    <a:cubicBezTo>
                      <a:pt x="31260" y="3537"/>
                      <a:pt x="31909" y="3307"/>
                      <a:pt x="32557" y="3097"/>
                    </a:cubicBezTo>
                    <a:lnTo>
                      <a:pt x="32285" y="2323"/>
                    </a:lnTo>
                    <a:close/>
                    <a:moveTo>
                      <a:pt x="62938" y="2825"/>
                    </a:moveTo>
                    <a:lnTo>
                      <a:pt x="62666" y="3600"/>
                    </a:lnTo>
                    <a:cubicBezTo>
                      <a:pt x="63294" y="3830"/>
                      <a:pt x="63943" y="4081"/>
                      <a:pt x="64570" y="4353"/>
                    </a:cubicBezTo>
                    <a:lnTo>
                      <a:pt x="64884" y="3600"/>
                    </a:lnTo>
                    <a:cubicBezTo>
                      <a:pt x="64257" y="3328"/>
                      <a:pt x="63587" y="3077"/>
                      <a:pt x="62938" y="2825"/>
                    </a:cubicBezTo>
                    <a:close/>
                    <a:moveTo>
                      <a:pt x="28414" y="3788"/>
                    </a:moveTo>
                    <a:cubicBezTo>
                      <a:pt x="27766" y="4060"/>
                      <a:pt x="27138" y="4353"/>
                      <a:pt x="26510" y="4646"/>
                    </a:cubicBezTo>
                    <a:lnTo>
                      <a:pt x="26866" y="5399"/>
                    </a:lnTo>
                    <a:cubicBezTo>
                      <a:pt x="27494" y="5085"/>
                      <a:pt x="28101" y="4813"/>
                      <a:pt x="28728" y="4541"/>
                    </a:cubicBezTo>
                    <a:lnTo>
                      <a:pt x="28414" y="3788"/>
                    </a:lnTo>
                    <a:close/>
                    <a:moveTo>
                      <a:pt x="66788" y="4437"/>
                    </a:moveTo>
                    <a:lnTo>
                      <a:pt x="66454" y="5190"/>
                    </a:lnTo>
                    <a:cubicBezTo>
                      <a:pt x="67060" y="5462"/>
                      <a:pt x="67667" y="5776"/>
                      <a:pt x="68274" y="6090"/>
                    </a:cubicBezTo>
                    <a:lnTo>
                      <a:pt x="68650" y="5357"/>
                    </a:lnTo>
                    <a:cubicBezTo>
                      <a:pt x="68044" y="5043"/>
                      <a:pt x="67416" y="4730"/>
                      <a:pt x="66788" y="4437"/>
                    </a:cubicBezTo>
                    <a:close/>
                    <a:moveTo>
                      <a:pt x="24669" y="5587"/>
                    </a:moveTo>
                    <a:cubicBezTo>
                      <a:pt x="24062" y="5922"/>
                      <a:pt x="23455" y="6257"/>
                      <a:pt x="22870" y="6613"/>
                    </a:cubicBezTo>
                    <a:lnTo>
                      <a:pt x="23288" y="7324"/>
                    </a:lnTo>
                    <a:cubicBezTo>
                      <a:pt x="23874" y="6968"/>
                      <a:pt x="24460" y="6634"/>
                      <a:pt x="25067" y="6320"/>
                    </a:cubicBezTo>
                    <a:lnTo>
                      <a:pt x="24669" y="5587"/>
                    </a:lnTo>
                    <a:close/>
                    <a:moveTo>
                      <a:pt x="70492" y="6382"/>
                    </a:moveTo>
                    <a:lnTo>
                      <a:pt x="70073" y="7094"/>
                    </a:lnTo>
                    <a:cubicBezTo>
                      <a:pt x="70659" y="7429"/>
                      <a:pt x="71245" y="7784"/>
                      <a:pt x="71810" y="8161"/>
                    </a:cubicBezTo>
                    <a:lnTo>
                      <a:pt x="72270" y="7471"/>
                    </a:lnTo>
                    <a:cubicBezTo>
                      <a:pt x="71684" y="7094"/>
                      <a:pt x="71078" y="6717"/>
                      <a:pt x="70492" y="6382"/>
                    </a:cubicBezTo>
                    <a:close/>
                    <a:moveTo>
                      <a:pt x="21091" y="7722"/>
                    </a:moveTo>
                    <a:cubicBezTo>
                      <a:pt x="20526" y="8098"/>
                      <a:pt x="19940" y="8496"/>
                      <a:pt x="19396" y="8914"/>
                    </a:cubicBezTo>
                    <a:lnTo>
                      <a:pt x="19878" y="9584"/>
                    </a:lnTo>
                    <a:cubicBezTo>
                      <a:pt x="20422" y="9186"/>
                      <a:pt x="20987" y="8789"/>
                      <a:pt x="21551" y="8412"/>
                    </a:cubicBezTo>
                    <a:lnTo>
                      <a:pt x="21091" y="7722"/>
                    </a:lnTo>
                    <a:close/>
                    <a:moveTo>
                      <a:pt x="73986" y="8642"/>
                    </a:moveTo>
                    <a:lnTo>
                      <a:pt x="73505" y="9312"/>
                    </a:lnTo>
                    <a:cubicBezTo>
                      <a:pt x="74070" y="9709"/>
                      <a:pt x="74614" y="10107"/>
                      <a:pt x="75137" y="10525"/>
                    </a:cubicBezTo>
                    <a:lnTo>
                      <a:pt x="75660" y="9877"/>
                    </a:lnTo>
                    <a:cubicBezTo>
                      <a:pt x="75116" y="9458"/>
                      <a:pt x="74551" y="9040"/>
                      <a:pt x="73986" y="8642"/>
                    </a:cubicBezTo>
                    <a:close/>
                    <a:moveTo>
                      <a:pt x="17743" y="10170"/>
                    </a:moveTo>
                    <a:cubicBezTo>
                      <a:pt x="17199" y="10588"/>
                      <a:pt x="16655" y="11048"/>
                      <a:pt x="16132" y="11488"/>
                    </a:cubicBezTo>
                    <a:lnTo>
                      <a:pt x="16676" y="12116"/>
                    </a:lnTo>
                    <a:cubicBezTo>
                      <a:pt x="17178" y="11676"/>
                      <a:pt x="17701" y="11237"/>
                      <a:pt x="18246" y="10818"/>
                    </a:cubicBezTo>
                    <a:lnTo>
                      <a:pt x="17743" y="10170"/>
                    </a:lnTo>
                    <a:close/>
                    <a:moveTo>
                      <a:pt x="77271" y="11195"/>
                    </a:moveTo>
                    <a:lnTo>
                      <a:pt x="76727" y="11823"/>
                    </a:lnTo>
                    <a:cubicBezTo>
                      <a:pt x="77250" y="12262"/>
                      <a:pt x="77752" y="12722"/>
                      <a:pt x="78254" y="13183"/>
                    </a:cubicBezTo>
                    <a:lnTo>
                      <a:pt x="78819" y="12576"/>
                    </a:lnTo>
                    <a:cubicBezTo>
                      <a:pt x="78317" y="12116"/>
                      <a:pt x="77794" y="11634"/>
                      <a:pt x="77271" y="11195"/>
                    </a:cubicBezTo>
                    <a:close/>
                    <a:moveTo>
                      <a:pt x="14584" y="12890"/>
                    </a:moveTo>
                    <a:cubicBezTo>
                      <a:pt x="14082" y="13371"/>
                      <a:pt x="13600" y="13873"/>
                      <a:pt x="13119" y="14354"/>
                    </a:cubicBezTo>
                    <a:lnTo>
                      <a:pt x="13705" y="14940"/>
                    </a:lnTo>
                    <a:cubicBezTo>
                      <a:pt x="14186" y="14438"/>
                      <a:pt x="14668" y="13957"/>
                      <a:pt x="15170" y="13497"/>
                    </a:cubicBezTo>
                    <a:lnTo>
                      <a:pt x="14584" y="12890"/>
                    </a:lnTo>
                    <a:close/>
                    <a:moveTo>
                      <a:pt x="80305" y="14041"/>
                    </a:moveTo>
                    <a:lnTo>
                      <a:pt x="79719" y="14605"/>
                    </a:lnTo>
                    <a:cubicBezTo>
                      <a:pt x="80200" y="15087"/>
                      <a:pt x="80661" y="15589"/>
                      <a:pt x="81121" y="16091"/>
                    </a:cubicBezTo>
                    <a:lnTo>
                      <a:pt x="81728" y="15547"/>
                    </a:lnTo>
                    <a:cubicBezTo>
                      <a:pt x="81267" y="15045"/>
                      <a:pt x="80786" y="14522"/>
                      <a:pt x="80305" y="14041"/>
                    </a:cubicBezTo>
                    <a:close/>
                    <a:moveTo>
                      <a:pt x="11717" y="15882"/>
                    </a:moveTo>
                    <a:cubicBezTo>
                      <a:pt x="11236" y="16405"/>
                      <a:pt x="10797" y="16949"/>
                      <a:pt x="10357" y="17493"/>
                    </a:cubicBezTo>
                    <a:lnTo>
                      <a:pt x="11006" y="17995"/>
                    </a:lnTo>
                    <a:cubicBezTo>
                      <a:pt x="11424" y="17472"/>
                      <a:pt x="11864" y="16949"/>
                      <a:pt x="12324" y="16447"/>
                    </a:cubicBezTo>
                    <a:lnTo>
                      <a:pt x="11717" y="15882"/>
                    </a:lnTo>
                    <a:close/>
                    <a:moveTo>
                      <a:pt x="83088" y="17116"/>
                    </a:moveTo>
                    <a:lnTo>
                      <a:pt x="82460" y="17660"/>
                    </a:lnTo>
                    <a:cubicBezTo>
                      <a:pt x="82879" y="18183"/>
                      <a:pt x="83318" y="18706"/>
                      <a:pt x="83715" y="19250"/>
                    </a:cubicBezTo>
                    <a:lnTo>
                      <a:pt x="84385" y="18769"/>
                    </a:lnTo>
                    <a:cubicBezTo>
                      <a:pt x="83967" y="18204"/>
                      <a:pt x="83527" y="17660"/>
                      <a:pt x="83088" y="17116"/>
                    </a:cubicBezTo>
                    <a:close/>
                    <a:moveTo>
                      <a:pt x="9102" y="19125"/>
                    </a:moveTo>
                    <a:cubicBezTo>
                      <a:pt x="8683" y="19690"/>
                      <a:pt x="8286" y="20255"/>
                      <a:pt x="7909" y="20841"/>
                    </a:cubicBezTo>
                    <a:lnTo>
                      <a:pt x="8579" y="21301"/>
                    </a:lnTo>
                    <a:cubicBezTo>
                      <a:pt x="8955" y="20736"/>
                      <a:pt x="9353" y="20171"/>
                      <a:pt x="9751" y="19627"/>
                    </a:cubicBezTo>
                    <a:lnTo>
                      <a:pt x="9102" y="19125"/>
                    </a:lnTo>
                    <a:close/>
                    <a:moveTo>
                      <a:pt x="85599" y="20443"/>
                    </a:moveTo>
                    <a:lnTo>
                      <a:pt x="84908" y="20924"/>
                    </a:lnTo>
                    <a:cubicBezTo>
                      <a:pt x="85285" y="21468"/>
                      <a:pt x="85661" y="22054"/>
                      <a:pt x="86017" y="22619"/>
                    </a:cubicBezTo>
                    <a:lnTo>
                      <a:pt x="86729" y="22201"/>
                    </a:lnTo>
                    <a:cubicBezTo>
                      <a:pt x="86373" y="21615"/>
                      <a:pt x="85975" y="21029"/>
                      <a:pt x="85599" y="20443"/>
                    </a:cubicBezTo>
                    <a:close/>
                    <a:moveTo>
                      <a:pt x="6779" y="22598"/>
                    </a:moveTo>
                    <a:cubicBezTo>
                      <a:pt x="6424" y="23184"/>
                      <a:pt x="6068" y="23791"/>
                      <a:pt x="5733" y="24398"/>
                    </a:cubicBezTo>
                    <a:lnTo>
                      <a:pt x="6466" y="24795"/>
                    </a:lnTo>
                    <a:cubicBezTo>
                      <a:pt x="6779" y="24209"/>
                      <a:pt x="7135" y="23603"/>
                      <a:pt x="7470" y="23017"/>
                    </a:cubicBezTo>
                    <a:lnTo>
                      <a:pt x="6779" y="22598"/>
                    </a:lnTo>
                    <a:close/>
                    <a:moveTo>
                      <a:pt x="87775" y="23979"/>
                    </a:moveTo>
                    <a:lnTo>
                      <a:pt x="87063" y="24377"/>
                    </a:lnTo>
                    <a:cubicBezTo>
                      <a:pt x="87398" y="24984"/>
                      <a:pt x="87712" y="25590"/>
                      <a:pt x="88026" y="26197"/>
                    </a:cubicBezTo>
                    <a:lnTo>
                      <a:pt x="88758" y="25821"/>
                    </a:lnTo>
                    <a:cubicBezTo>
                      <a:pt x="88444" y="25193"/>
                      <a:pt x="88109" y="24586"/>
                      <a:pt x="87775" y="23979"/>
                    </a:cubicBezTo>
                    <a:close/>
                    <a:moveTo>
                      <a:pt x="4771" y="26260"/>
                    </a:moveTo>
                    <a:cubicBezTo>
                      <a:pt x="4478" y="26867"/>
                      <a:pt x="4185" y="27515"/>
                      <a:pt x="3892" y="28143"/>
                    </a:cubicBezTo>
                    <a:lnTo>
                      <a:pt x="4645" y="28478"/>
                    </a:lnTo>
                    <a:cubicBezTo>
                      <a:pt x="4917" y="27850"/>
                      <a:pt x="5210" y="27222"/>
                      <a:pt x="5524" y="26616"/>
                    </a:cubicBezTo>
                    <a:lnTo>
                      <a:pt x="4771" y="26260"/>
                    </a:lnTo>
                    <a:close/>
                    <a:moveTo>
                      <a:pt x="89658" y="27683"/>
                    </a:moveTo>
                    <a:lnTo>
                      <a:pt x="88905" y="28038"/>
                    </a:lnTo>
                    <a:cubicBezTo>
                      <a:pt x="89177" y="28645"/>
                      <a:pt x="89449" y="29273"/>
                      <a:pt x="89700" y="29901"/>
                    </a:cubicBezTo>
                    <a:lnTo>
                      <a:pt x="90453" y="29608"/>
                    </a:lnTo>
                    <a:cubicBezTo>
                      <a:pt x="90202" y="28959"/>
                      <a:pt x="89930" y="28331"/>
                      <a:pt x="89658" y="27683"/>
                    </a:cubicBezTo>
                    <a:close/>
                    <a:moveTo>
                      <a:pt x="3118" y="30068"/>
                    </a:moveTo>
                    <a:cubicBezTo>
                      <a:pt x="2867" y="30717"/>
                      <a:pt x="2616" y="31386"/>
                      <a:pt x="2406" y="32035"/>
                    </a:cubicBezTo>
                    <a:lnTo>
                      <a:pt x="3181" y="32286"/>
                    </a:lnTo>
                    <a:cubicBezTo>
                      <a:pt x="3411" y="31658"/>
                      <a:pt x="3641" y="31010"/>
                      <a:pt x="3871" y="30361"/>
                    </a:cubicBezTo>
                    <a:lnTo>
                      <a:pt x="3118" y="30068"/>
                    </a:lnTo>
                    <a:close/>
                    <a:moveTo>
                      <a:pt x="91185" y="31554"/>
                    </a:moveTo>
                    <a:lnTo>
                      <a:pt x="90411" y="31826"/>
                    </a:lnTo>
                    <a:cubicBezTo>
                      <a:pt x="90620" y="32474"/>
                      <a:pt x="90830" y="33123"/>
                      <a:pt x="91018" y="33771"/>
                    </a:cubicBezTo>
                    <a:lnTo>
                      <a:pt x="91813" y="33541"/>
                    </a:lnTo>
                    <a:cubicBezTo>
                      <a:pt x="91625" y="32872"/>
                      <a:pt x="91394" y="32202"/>
                      <a:pt x="91185" y="31554"/>
                    </a:cubicBezTo>
                    <a:close/>
                    <a:moveTo>
                      <a:pt x="1800" y="34023"/>
                    </a:moveTo>
                    <a:cubicBezTo>
                      <a:pt x="1611" y="34692"/>
                      <a:pt x="1423" y="35362"/>
                      <a:pt x="1256" y="36031"/>
                    </a:cubicBezTo>
                    <a:lnTo>
                      <a:pt x="2072" y="36220"/>
                    </a:lnTo>
                    <a:cubicBezTo>
                      <a:pt x="2218" y="35571"/>
                      <a:pt x="2406" y="34901"/>
                      <a:pt x="2574" y="34253"/>
                    </a:cubicBezTo>
                    <a:lnTo>
                      <a:pt x="1800" y="34023"/>
                    </a:lnTo>
                    <a:close/>
                    <a:moveTo>
                      <a:pt x="92357" y="35550"/>
                    </a:moveTo>
                    <a:lnTo>
                      <a:pt x="91562" y="35738"/>
                    </a:lnTo>
                    <a:cubicBezTo>
                      <a:pt x="91729" y="36408"/>
                      <a:pt x="91876" y="37077"/>
                      <a:pt x="92022" y="37747"/>
                    </a:cubicBezTo>
                    <a:lnTo>
                      <a:pt x="92817" y="37580"/>
                    </a:lnTo>
                    <a:cubicBezTo>
                      <a:pt x="92692" y="36889"/>
                      <a:pt x="92524" y="36220"/>
                      <a:pt x="92357" y="35550"/>
                    </a:cubicBezTo>
                    <a:close/>
                    <a:moveTo>
                      <a:pt x="837" y="38082"/>
                    </a:moveTo>
                    <a:cubicBezTo>
                      <a:pt x="712" y="38751"/>
                      <a:pt x="586" y="39442"/>
                      <a:pt x="481" y="40132"/>
                    </a:cubicBezTo>
                    <a:lnTo>
                      <a:pt x="1318" y="40237"/>
                    </a:lnTo>
                    <a:cubicBezTo>
                      <a:pt x="1402" y="39567"/>
                      <a:pt x="1507" y="38898"/>
                      <a:pt x="1632" y="38228"/>
                    </a:cubicBezTo>
                    <a:lnTo>
                      <a:pt x="837" y="38082"/>
                    </a:lnTo>
                    <a:close/>
                    <a:moveTo>
                      <a:pt x="93194" y="39630"/>
                    </a:moveTo>
                    <a:lnTo>
                      <a:pt x="92378" y="39756"/>
                    </a:lnTo>
                    <a:cubicBezTo>
                      <a:pt x="92482" y="40425"/>
                      <a:pt x="92566" y="41095"/>
                      <a:pt x="92629" y="41785"/>
                    </a:cubicBezTo>
                    <a:lnTo>
                      <a:pt x="93466" y="41681"/>
                    </a:lnTo>
                    <a:cubicBezTo>
                      <a:pt x="93382" y="40990"/>
                      <a:pt x="93299" y="40300"/>
                      <a:pt x="93194" y="39630"/>
                    </a:cubicBezTo>
                    <a:close/>
                    <a:moveTo>
                      <a:pt x="230" y="42183"/>
                    </a:moveTo>
                    <a:cubicBezTo>
                      <a:pt x="168" y="42873"/>
                      <a:pt x="105" y="43585"/>
                      <a:pt x="84" y="44275"/>
                    </a:cubicBezTo>
                    <a:lnTo>
                      <a:pt x="900" y="44317"/>
                    </a:lnTo>
                    <a:cubicBezTo>
                      <a:pt x="942" y="43627"/>
                      <a:pt x="984" y="42957"/>
                      <a:pt x="1067" y="42266"/>
                    </a:cubicBezTo>
                    <a:lnTo>
                      <a:pt x="230" y="42183"/>
                    </a:lnTo>
                    <a:close/>
                    <a:moveTo>
                      <a:pt x="93633" y="43752"/>
                    </a:moveTo>
                    <a:lnTo>
                      <a:pt x="92817" y="43815"/>
                    </a:lnTo>
                    <a:cubicBezTo>
                      <a:pt x="92859" y="44505"/>
                      <a:pt x="92901" y="45175"/>
                      <a:pt x="92901" y="45844"/>
                    </a:cubicBezTo>
                    <a:lnTo>
                      <a:pt x="93738" y="45844"/>
                    </a:lnTo>
                    <a:cubicBezTo>
                      <a:pt x="93717" y="45154"/>
                      <a:pt x="93675" y="44463"/>
                      <a:pt x="93633" y="43752"/>
                    </a:cubicBezTo>
                    <a:close/>
                    <a:moveTo>
                      <a:pt x="0" y="46347"/>
                    </a:moveTo>
                    <a:cubicBezTo>
                      <a:pt x="0" y="46514"/>
                      <a:pt x="0" y="46702"/>
                      <a:pt x="0" y="46870"/>
                    </a:cubicBezTo>
                    <a:cubicBezTo>
                      <a:pt x="0" y="47393"/>
                      <a:pt x="21" y="47916"/>
                      <a:pt x="21" y="48418"/>
                    </a:cubicBezTo>
                    <a:lnTo>
                      <a:pt x="858" y="48397"/>
                    </a:lnTo>
                    <a:cubicBezTo>
                      <a:pt x="837" y="47895"/>
                      <a:pt x="837" y="47393"/>
                      <a:pt x="837" y="46870"/>
                    </a:cubicBezTo>
                    <a:cubicBezTo>
                      <a:pt x="837" y="46702"/>
                      <a:pt x="837" y="46535"/>
                      <a:pt x="837" y="46347"/>
                    </a:cubicBezTo>
                    <a:close/>
                    <a:moveTo>
                      <a:pt x="92922" y="46870"/>
                    </a:moveTo>
                    <a:cubicBezTo>
                      <a:pt x="92922" y="47560"/>
                      <a:pt x="92901" y="48251"/>
                      <a:pt x="92880" y="48920"/>
                    </a:cubicBezTo>
                    <a:lnTo>
                      <a:pt x="93696" y="48962"/>
                    </a:lnTo>
                    <a:cubicBezTo>
                      <a:pt x="93738" y="48272"/>
                      <a:pt x="93738" y="47560"/>
                      <a:pt x="93738" y="46870"/>
                    </a:cubicBezTo>
                    <a:close/>
                    <a:moveTo>
                      <a:pt x="963" y="50448"/>
                    </a:moveTo>
                    <a:lnTo>
                      <a:pt x="147" y="50510"/>
                    </a:lnTo>
                    <a:cubicBezTo>
                      <a:pt x="188" y="51201"/>
                      <a:pt x="272" y="51891"/>
                      <a:pt x="356" y="52582"/>
                    </a:cubicBezTo>
                    <a:lnTo>
                      <a:pt x="1172" y="52477"/>
                    </a:lnTo>
                    <a:cubicBezTo>
                      <a:pt x="1088" y="51808"/>
                      <a:pt x="1025" y="51117"/>
                      <a:pt x="963" y="50448"/>
                    </a:cubicBezTo>
                    <a:close/>
                    <a:moveTo>
                      <a:pt x="92734" y="50950"/>
                    </a:moveTo>
                    <a:cubicBezTo>
                      <a:pt x="92671" y="51640"/>
                      <a:pt x="92608" y="52310"/>
                      <a:pt x="92524" y="52979"/>
                    </a:cubicBezTo>
                    <a:lnTo>
                      <a:pt x="93340" y="53105"/>
                    </a:lnTo>
                    <a:cubicBezTo>
                      <a:pt x="93424" y="52414"/>
                      <a:pt x="93508" y="51724"/>
                      <a:pt x="93571" y="51033"/>
                    </a:cubicBezTo>
                    <a:lnTo>
                      <a:pt x="92734" y="50950"/>
                    </a:lnTo>
                    <a:close/>
                    <a:moveTo>
                      <a:pt x="1465" y="54507"/>
                    </a:moveTo>
                    <a:lnTo>
                      <a:pt x="649" y="54632"/>
                    </a:lnTo>
                    <a:cubicBezTo>
                      <a:pt x="753" y="55323"/>
                      <a:pt x="879" y="56013"/>
                      <a:pt x="1025" y="56683"/>
                    </a:cubicBezTo>
                    <a:lnTo>
                      <a:pt x="1841" y="56515"/>
                    </a:lnTo>
                    <a:cubicBezTo>
                      <a:pt x="1695" y="55846"/>
                      <a:pt x="1569" y="55176"/>
                      <a:pt x="1465" y="54507"/>
                    </a:cubicBezTo>
                    <a:close/>
                    <a:moveTo>
                      <a:pt x="92190" y="55009"/>
                    </a:moveTo>
                    <a:cubicBezTo>
                      <a:pt x="92085" y="55679"/>
                      <a:pt x="91938" y="56348"/>
                      <a:pt x="91792" y="57018"/>
                    </a:cubicBezTo>
                    <a:lnTo>
                      <a:pt x="92608" y="57185"/>
                    </a:lnTo>
                    <a:cubicBezTo>
                      <a:pt x="92755" y="56515"/>
                      <a:pt x="92901" y="55846"/>
                      <a:pt x="93006" y="55155"/>
                    </a:cubicBezTo>
                    <a:lnTo>
                      <a:pt x="92190" y="55009"/>
                    </a:lnTo>
                    <a:close/>
                    <a:moveTo>
                      <a:pt x="2302" y="58503"/>
                    </a:moveTo>
                    <a:lnTo>
                      <a:pt x="1507" y="58712"/>
                    </a:lnTo>
                    <a:cubicBezTo>
                      <a:pt x="1674" y="59382"/>
                      <a:pt x="1883" y="60052"/>
                      <a:pt x="2072" y="60700"/>
                    </a:cubicBezTo>
                    <a:lnTo>
                      <a:pt x="2867" y="60470"/>
                    </a:lnTo>
                    <a:cubicBezTo>
                      <a:pt x="2678" y="59821"/>
                      <a:pt x="2490" y="59152"/>
                      <a:pt x="2302" y="58503"/>
                    </a:cubicBezTo>
                    <a:close/>
                    <a:moveTo>
                      <a:pt x="91311" y="59005"/>
                    </a:moveTo>
                    <a:cubicBezTo>
                      <a:pt x="91122" y="59654"/>
                      <a:pt x="90934" y="60303"/>
                      <a:pt x="90725" y="60951"/>
                    </a:cubicBezTo>
                    <a:lnTo>
                      <a:pt x="91499" y="61202"/>
                    </a:lnTo>
                    <a:cubicBezTo>
                      <a:pt x="91729" y="60554"/>
                      <a:pt x="91918" y="59884"/>
                      <a:pt x="92106" y="59215"/>
                    </a:cubicBezTo>
                    <a:lnTo>
                      <a:pt x="91311" y="59005"/>
                    </a:lnTo>
                    <a:close/>
                    <a:moveTo>
                      <a:pt x="3515" y="62395"/>
                    </a:moveTo>
                    <a:lnTo>
                      <a:pt x="2741" y="62688"/>
                    </a:lnTo>
                    <a:cubicBezTo>
                      <a:pt x="2971" y="63316"/>
                      <a:pt x="3222" y="63985"/>
                      <a:pt x="3494" y="64634"/>
                    </a:cubicBezTo>
                    <a:lnTo>
                      <a:pt x="4248" y="64320"/>
                    </a:lnTo>
                    <a:cubicBezTo>
                      <a:pt x="3997" y="63671"/>
                      <a:pt x="3745" y="63044"/>
                      <a:pt x="3515" y="62395"/>
                    </a:cubicBezTo>
                    <a:close/>
                    <a:moveTo>
                      <a:pt x="90055" y="62897"/>
                    </a:moveTo>
                    <a:cubicBezTo>
                      <a:pt x="89825" y="63525"/>
                      <a:pt x="89553" y="64174"/>
                      <a:pt x="89302" y="64801"/>
                    </a:cubicBezTo>
                    <a:lnTo>
                      <a:pt x="90055" y="65115"/>
                    </a:lnTo>
                    <a:cubicBezTo>
                      <a:pt x="90327" y="64487"/>
                      <a:pt x="90578" y="63839"/>
                      <a:pt x="90830" y="63190"/>
                    </a:cubicBezTo>
                    <a:lnTo>
                      <a:pt x="90055" y="62897"/>
                    </a:lnTo>
                    <a:close/>
                    <a:moveTo>
                      <a:pt x="5064" y="66182"/>
                    </a:moveTo>
                    <a:lnTo>
                      <a:pt x="4310" y="66538"/>
                    </a:lnTo>
                    <a:cubicBezTo>
                      <a:pt x="4603" y="67166"/>
                      <a:pt x="4917" y="67793"/>
                      <a:pt x="5231" y="68400"/>
                    </a:cubicBezTo>
                    <a:lnTo>
                      <a:pt x="5963" y="68023"/>
                    </a:lnTo>
                    <a:cubicBezTo>
                      <a:pt x="5649" y="67417"/>
                      <a:pt x="5357" y="66810"/>
                      <a:pt x="5064" y="66182"/>
                    </a:cubicBezTo>
                    <a:close/>
                    <a:moveTo>
                      <a:pt x="88465" y="66663"/>
                    </a:moveTo>
                    <a:cubicBezTo>
                      <a:pt x="88172" y="67270"/>
                      <a:pt x="87858" y="67898"/>
                      <a:pt x="87524" y="68505"/>
                    </a:cubicBezTo>
                    <a:lnTo>
                      <a:pt x="88256" y="68881"/>
                    </a:lnTo>
                    <a:cubicBezTo>
                      <a:pt x="88591" y="68275"/>
                      <a:pt x="88905" y="67647"/>
                      <a:pt x="89197" y="67019"/>
                    </a:cubicBezTo>
                    <a:lnTo>
                      <a:pt x="88465" y="66663"/>
                    </a:lnTo>
                    <a:close/>
                    <a:moveTo>
                      <a:pt x="6947" y="69802"/>
                    </a:moveTo>
                    <a:lnTo>
                      <a:pt x="6214" y="70220"/>
                    </a:lnTo>
                    <a:cubicBezTo>
                      <a:pt x="6570" y="70806"/>
                      <a:pt x="6926" y="71413"/>
                      <a:pt x="7302" y="71999"/>
                    </a:cubicBezTo>
                    <a:lnTo>
                      <a:pt x="7993" y="71560"/>
                    </a:lnTo>
                    <a:cubicBezTo>
                      <a:pt x="7637" y="70974"/>
                      <a:pt x="7282" y="70388"/>
                      <a:pt x="6947" y="69802"/>
                    </a:cubicBezTo>
                    <a:close/>
                    <a:moveTo>
                      <a:pt x="86540" y="70283"/>
                    </a:moveTo>
                    <a:cubicBezTo>
                      <a:pt x="86184" y="70869"/>
                      <a:pt x="85829" y="71455"/>
                      <a:pt x="85452" y="72020"/>
                    </a:cubicBezTo>
                    <a:lnTo>
                      <a:pt x="86143" y="72480"/>
                    </a:lnTo>
                    <a:cubicBezTo>
                      <a:pt x="86519" y="71894"/>
                      <a:pt x="86896" y="71308"/>
                      <a:pt x="87252" y="70702"/>
                    </a:cubicBezTo>
                    <a:lnTo>
                      <a:pt x="86540" y="70283"/>
                    </a:lnTo>
                    <a:close/>
                    <a:moveTo>
                      <a:pt x="9123" y="73254"/>
                    </a:moveTo>
                    <a:lnTo>
                      <a:pt x="8453" y="73715"/>
                    </a:lnTo>
                    <a:cubicBezTo>
                      <a:pt x="8851" y="74280"/>
                      <a:pt x="9269" y="74845"/>
                      <a:pt x="9688" y="75409"/>
                    </a:cubicBezTo>
                    <a:lnTo>
                      <a:pt x="10336" y="74907"/>
                    </a:lnTo>
                    <a:cubicBezTo>
                      <a:pt x="9918" y="74363"/>
                      <a:pt x="9520" y="73798"/>
                      <a:pt x="9123" y="73254"/>
                    </a:cubicBezTo>
                    <a:close/>
                    <a:moveTo>
                      <a:pt x="84301" y="73715"/>
                    </a:moveTo>
                    <a:cubicBezTo>
                      <a:pt x="83904" y="74259"/>
                      <a:pt x="83485" y="74803"/>
                      <a:pt x="83067" y="75347"/>
                    </a:cubicBezTo>
                    <a:lnTo>
                      <a:pt x="83715" y="75849"/>
                    </a:lnTo>
                    <a:cubicBezTo>
                      <a:pt x="84134" y="75305"/>
                      <a:pt x="84573" y="74740"/>
                      <a:pt x="84971" y="74196"/>
                    </a:cubicBezTo>
                    <a:lnTo>
                      <a:pt x="84301" y="73715"/>
                    </a:lnTo>
                    <a:close/>
                    <a:moveTo>
                      <a:pt x="11613" y="76498"/>
                    </a:moveTo>
                    <a:lnTo>
                      <a:pt x="10985" y="77021"/>
                    </a:lnTo>
                    <a:cubicBezTo>
                      <a:pt x="11424" y="77544"/>
                      <a:pt x="11906" y="78067"/>
                      <a:pt x="12366" y="78590"/>
                    </a:cubicBezTo>
                    <a:lnTo>
                      <a:pt x="12973" y="78025"/>
                    </a:lnTo>
                    <a:cubicBezTo>
                      <a:pt x="12512" y="77523"/>
                      <a:pt x="12052" y="77021"/>
                      <a:pt x="11613" y="76498"/>
                    </a:cubicBezTo>
                    <a:close/>
                    <a:moveTo>
                      <a:pt x="81770" y="76916"/>
                    </a:moveTo>
                    <a:cubicBezTo>
                      <a:pt x="81309" y="77439"/>
                      <a:pt x="80849" y="77941"/>
                      <a:pt x="80389" y="78443"/>
                    </a:cubicBezTo>
                    <a:lnTo>
                      <a:pt x="80995" y="79008"/>
                    </a:lnTo>
                    <a:cubicBezTo>
                      <a:pt x="81477" y="78506"/>
                      <a:pt x="81937" y="77983"/>
                      <a:pt x="82397" y="77460"/>
                    </a:cubicBezTo>
                    <a:lnTo>
                      <a:pt x="81770" y="76916"/>
                    </a:lnTo>
                    <a:close/>
                    <a:moveTo>
                      <a:pt x="14396" y="79490"/>
                    </a:moveTo>
                    <a:lnTo>
                      <a:pt x="13810" y="80075"/>
                    </a:lnTo>
                    <a:cubicBezTo>
                      <a:pt x="14291" y="80578"/>
                      <a:pt x="14793" y="81059"/>
                      <a:pt x="15316" y="81519"/>
                    </a:cubicBezTo>
                    <a:lnTo>
                      <a:pt x="15881" y="80912"/>
                    </a:lnTo>
                    <a:cubicBezTo>
                      <a:pt x="15358" y="80452"/>
                      <a:pt x="14877" y="79971"/>
                      <a:pt x="14396" y="79490"/>
                    </a:cubicBezTo>
                    <a:close/>
                    <a:moveTo>
                      <a:pt x="78966" y="79887"/>
                    </a:moveTo>
                    <a:cubicBezTo>
                      <a:pt x="78464" y="80368"/>
                      <a:pt x="77962" y="80829"/>
                      <a:pt x="77459" y="81289"/>
                    </a:cubicBezTo>
                    <a:lnTo>
                      <a:pt x="78003" y="81896"/>
                    </a:lnTo>
                    <a:cubicBezTo>
                      <a:pt x="78526" y="81456"/>
                      <a:pt x="79029" y="80975"/>
                      <a:pt x="79531" y="80494"/>
                    </a:cubicBezTo>
                    <a:lnTo>
                      <a:pt x="78966" y="79887"/>
                    </a:lnTo>
                    <a:close/>
                    <a:moveTo>
                      <a:pt x="17409" y="82252"/>
                    </a:moveTo>
                    <a:lnTo>
                      <a:pt x="16885" y="82900"/>
                    </a:lnTo>
                    <a:cubicBezTo>
                      <a:pt x="17409" y="83340"/>
                      <a:pt x="17974" y="83758"/>
                      <a:pt x="18518" y="84197"/>
                    </a:cubicBezTo>
                    <a:lnTo>
                      <a:pt x="19020" y="83528"/>
                    </a:lnTo>
                    <a:cubicBezTo>
                      <a:pt x="18476" y="83109"/>
                      <a:pt x="17932" y="82691"/>
                      <a:pt x="17409" y="82252"/>
                    </a:cubicBezTo>
                    <a:close/>
                    <a:moveTo>
                      <a:pt x="75911" y="82607"/>
                    </a:moveTo>
                    <a:cubicBezTo>
                      <a:pt x="75367" y="83047"/>
                      <a:pt x="74823" y="83465"/>
                      <a:pt x="74300" y="83863"/>
                    </a:cubicBezTo>
                    <a:lnTo>
                      <a:pt x="74781" y="84532"/>
                    </a:lnTo>
                    <a:cubicBezTo>
                      <a:pt x="75346" y="84114"/>
                      <a:pt x="75890" y="83695"/>
                      <a:pt x="76434" y="83256"/>
                    </a:cubicBezTo>
                    <a:lnTo>
                      <a:pt x="75911" y="82607"/>
                    </a:lnTo>
                    <a:close/>
                    <a:moveTo>
                      <a:pt x="20673" y="84741"/>
                    </a:moveTo>
                    <a:lnTo>
                      <a:pt x="20191" y="85411"/>
                    </a:lnTo>
                    <a:cubicBezTo>
                      <a:pt x="20756" y="85809"/>
                      <a:pt x="21342" y="86185"/>
                      <a:pt x="21928" y="86562"/>
                    </a:cubicBezTo>
                    <a:lnTo>
                      <a:pt x="22367" y="85850"/>
                    </a:lnTo>
                    <a:cubicBezTo>
                      <a:pt x="21803" y="85495"/>
                      <a:pt x="21217" y="85118"/>
                      <a:pt x="20673" y="84741"/>
                    </a:cubicBezTo>
                    <a:close/>
                    <a:moveTo>
                      <a:pt x="72626" y="85055"/>
                    </a:moveTo>
                    <a:cubicBezTo>
                      <a:pt x="72061" y="85432"/>
                      <a:pt x="71475" y="85809"/>
                      <a:pt x="70910" y="86143"/>
                    </a:cubicBezTo>
                    <a:lnTo>
                      <a:pt x="71329" y="86855"/>
                    </a:lnTo>
                    <a:cubicBezTo>
                      <a:pt x="71936" y="86499"/>
                      <a:pt x="72521" y="86122"/>
                      <a:pt x="73086" y="85725"/>
                    </a:cubicBezTo>
                    <a:lnTo>
                      <a:pt x="72626" y="85055"/>
                    </a:lnTo>
                    <a:close/>
                    <a:moveTo>
                      <a:pt x="24125" y="86917"/>
                    </a:moveTo>
                    <a:lnTo>
                      <a:pt x="23727" y="87629"/>
                    </a:lnTo>
                    <a:cubicBezTo>
                      <a:pt x="24313" y="87964"/>
                      <a:pt x="24941" y="88298"/>
                      <a:pt x="25548" y="88633"/>
                    </a:cubicBezTo>
                    <a:lnTo>
                      <a:pt x="25924" y="87880"/>
                    </a:lnTo>
                    <a:cubicBezTo>
                      <a:pt x="25318" y="87566"/>
                      <a:pt x="24711" y="87252"/>
                      <a:pt x="24125" y="86917"/>
                    </a:cubicBezTo>
                    <a:close/>
                    <a:moveTo>
                      <a:pt x="69153" y="87189"/>
                    </a:moveTo>
                    <a:cubicBezTo>
                      <a:pt x="68546" y="87503"/>
                      <a:pt x="67939" y="87838"/>
                      <a:pt x="67332" y="88131"/>
                    </a:cubicBezTo>
                    <a:lnTo>
                      <a:pt x="67709" y="88863"/>
                    </a:lnTo>
                    <a:cubicBezTo>
                      <a:pt x="68316" y="88570"/>
                      <a:pt x="68943" y="88236"/>
                      <a:pt x="69550" y="87901"/>
                    </a:cubicBezTo>
                    <a:lnTo>
                      <a:pt x="69153" y="87189"/>
                    </a:lnTo>
                    <a:close/>
                    <a:moveTo>
                      <a:pt x="27766" y="88780"/>
                    </a:moveTo>
                    <a:lnTo>
                      <a:pt x="27431" y="89533"/>
                    </a:lnTo>
                    <a:cubicBezTo>
                      <a:pt x="28059" y="89826"/>
                      <a:pt x="28707" y="90098"/>
                      <a:pt x="29335" y="90349"/>
                    </a:cubicBezTo>
                    <a:lnTo>
                      <a:pt x="29649" y="89596"/>
                    </a:lnTo>
                    <a:cubicBezTo>
                      <a:pt x="29021" y="89324"/>
                      <a:pt x="28393" y="89052"/>
                      <a:pt x="27766" y="88780"/>
                    </a:cubicBezTo>
                    <a:close/>
                    <a:moveTo>
                      <a:pt x="65491" y="89010"/>
                    </a:moveTo>
                    <a:cubicBezTo>
                      <a:pt x="64863" y="89282"/>
                      <a:pt x="64236" y="89533"/>
                      <a:pt x="63608" y="89784"/>
                    </a:cubicBezTo>
                    <a:lnTo>
                      <a:pt x="63901" y="90558"/>
                    </a:lnTo>
                    <a:cubicBezTo>
                      <a:pt x="64549" y="90307"/>
                      <a:pt x="65198" y="90035"/>
                      <a:pt x="65826" y="89763"/>
                    </a:cubicBezTo>
                    <a:lnTo>
                      <a:pt x="65491" y="89010"/>
                    </a:lnTo>
                    <a:close/>
                    <a:moveTo>
                      <a:pt x="31574" y="90307"/>
                    </a:moveTo>
                    <a:lnTo>
                      <a:pt x="31302" y="91102"/>
                    </a:lnTo>
                    <a:cubicBezTo>
                      <a:pt x="31950" y="91311"/>
                      <a:pt x="32620" y="91542"/>
                      <a:pt x="33290" y="91751"/>
                    </a:cubicBezTo>
                    <a:lnTo>
                      <a:pt x="33520" y="90956"/>
                    </a:lnTo>
                    <a:cubicBezTo>
                      <a:pt x="32871" y="90746"/>
                      <a:pt x="32202" y="90537"/>
                      <a:pt x="31574" y="90307"/>
                    </a:cubicBezTo>
                    <a:close/>
                    <a:moveTo>
                      <a:pt x="61683" y="90474"/>
                    </a:moveTo>
                    <a:cubicBezTo>
                      <a:pt x="61034" y="90705"/>
                      <a:pt x="60386" y="90914"/>
                      <a:pt x="59737" y="91102"/>
                    </a:cubicBezTo>
                    <a:lnTo>
                      <a:pt x="59967" y="91897"/>
                    </a:lnTo>
                    <a:cubicBezTo>
                      <a:pt x="60637" y="91688"/>
                      <a:pt x="61285" y="91479"/>
                      <a:pt x="61955" y="91270"/>
                    </a:cubicBezTo>
                    <a:lnTo>
                      <a:pt x="61683" y="90474"/>
                    </a:lnTo>
                    <a:close/>
                    <a:moveTo>
                      <a:pt x="35487" y="91500"/>
                    </a:moveTo>
                    <a:lnTo>
                      <a:pt x="35277" y="92295"/>
                    </a:lnTo>
                    <a:cubicBezTo>
                      <a:pt x="35968" y="92462"/>
                      <a:pt x="36637" y="92630"/>
                      <a:pt x="37307" y="92776"/>
                    </a:cubicBezTo>
                    <a:lnTo>
                      <a:pt x="37474" y="91960"/>
                    </a:lnTo>
                    <a:cubicBezTo>
                      <a:pt x="36826" y="91814"/>
                      <a:pt x="36156" y="91667"/>
                      <a:pt x="35487" y="91500"/>
                    </a:cubicBezTo>
                    <a:close/>
                    <a:moveTo>
                      <a:pt x="57770" y="91625"/>
                    </a:moveTo>
                    <a:cubicBezTo>
                      <a:pt x="57101" y="91772"/>
                      <a:pt x="56431" y="91918"/>
                      <a:pt x="55762" y="92065"/>
                    </a:cubicBezTo>
                    <a:lnTo>
                      <a:pt x="55929" y="92860"/>
                    </a:lnTo>
                    <a:cubicBezTo>
                      <a:pt x="56598" y="92734"/>
                      <a:pt x="57289" y="92588"/>
                      <a:pt x="57959" y="92420"/>
                    </a:cubicBezTo>
                    <a:lnTo>
                      <a:pt x="57770" y="91625"/>
                    </a:lnTo>
                    <a:close/>
                    <a:moveTo>
                      <a:pt x="39504" y="92337"/>
                    </a:moveTo>
                    <a:lnTo>
                      <a:pt x="39357" y="93153"/>
                    </a:lnTo>
                    <a:cubicBezTo>
                      <a:pt x="40048" y="93257"/>
                      <a:pt x="40738" y="93341"/>
                      <a:pt x="41429" y="93425"/>
                    </a:cubicBezTo>
                    <a:lnTo>
                      <a:pt x="41513" y="92609"/>
                    </a:lnTo>
                    <a:cubicBezTo>
                      <a:pt x="40843" y="92525"/>
                      <a:pt x="40173" y="92441"/>
                      <a:pt x="39504" y="92337"/>
                    </a:cubicBezTo>
                    <a:close/>
                    <a:moveTo>
                      <a:pt x="53753" y="92399"/>
                    </a:moveTo>
                    <a:cubicBezTo>
                      <a:pt x="53083" y="92504"/>
                      <a:pt x="52393" y="92588"/>
                      <a:pt x="51723" y="92671"/>
                    </a:cubicBezTo>
                    <a:lnTo>
                      <a:pt x="51807" y="93487"/>
                    </a:lnTo>
                    <a:cubicBezTo>
                      <a:pt x="52497" y="93404"/>
                      <a:pt x="53188" y="93320"/>
                      <a:pt x="53878" y="93215"/>
                    </a:cubicBezTo>
                    <a:lnTo>
                      <a:pt x="53753" y="92399"/>
                    </a:lnTo>
                    <a:close/>
                    <a:moveTo>
                      <a:pt x="43563" y="92797"/>
                    </a:moveTo>
                    <a:lnTo>
                      <a:pt x="43500" y="93613"/>
                    </a:lnTo>
                    <a:cubicBezTo>
                      <a:pt x="44191" y="93676"/>
                      <a:pt x="44881" y="93697"/>
                      <a:pt x="45572" y="93718"/>
                    </a:cubicBezTo>
                    <a:lnTo>
                      <a:pt x="45593" y="92902"/>
                    </a:lnTo>
                    <a:cubicBezTo>
                      <a:pt x="44923" y="92881"/>
                      <a:pt x="44233" y="92839"/>
                      <a:pt x="43563" y="92797"/>
                    </a:cubicBezTo>
                    <a:close/>
                    <a:moveTo>
                      <a:pt x="49673" y="92818"/>
                    </a:moveTo>
                    <a:cubicBezTo>
                      <a:pt x="49003" y="92860"/>
                      <a:pt x="48334" y="92902"/>
                      <a:pt x="47643" y="92902"/>
                    </a:cubicBezTo>
                    <a:lnTo>
                      <a:pt x="47643" y="93739"/>
                    </a:lnTo>
                    <a:cubicBezTo>
                      <a:pt x="48355" y="93718"/>
                      <a:pt x="49045" y="93697"/>
                      <a:pt x="49736" y="93655"/>
                    </a:cubicBezTo>
                    <a:lnTo>
                      <a:pt x="49673" y="92818"/>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15"/>
            <p:cNvSpPr/>
            <p:nvPr/>
          </p:nvSpPr>
          <p:spPr>
            <a:xfrm rot="5400000">
              <a:off x="1056049" y="992452"/>
              <a:ext cx="435390" cy="383505"/>
            </a:xfrm>
            <a:custGeom>
              <a:rect b="b" l="l" r="r" t="t"/>
              <a:pathLst>
                <a:path extrusionOk="0" h="14221" w="16145">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000000"/>
                </a:solidFill>
                <a:latin typeface="Roboto"/>
                <a:ea typeface="Roboto"/>
                <a:cs typeface="Roboto"/>
                <a:sym typeface="Roboto"/>
              </a:endParaRPr>
            </a:p>
          </p:txBody>
        </p:sp>
        <p:sp>
          <p:nvSpPr>
            <p:cNvPr id="84" name="Google Shape;84;p15"/>
            <p:cNvSpPr/>
            <p:nvPr/>
          </p:nvSpPr>
          <p:spPr>
            <a:xfrm rot="5400000">
              <a:off x="1402487" y="3313681"/>
              <a:ext cx="435390" cy="383505"/>
            </a:xfrm>
            <a:custGeom>
              <a:rect b="b" l="l" r="r" t="t"/>
              <a:pathLst>
                <a:path extrusionOk="0" h="14221" w="16145">
                  <a:moveTo>
                    <a:pt x="8041" y="1"/>
                  </a:moveTo>
                  <a:cubicBezTo>
                    <a:pt x="7128" y="1"/>
                    <a:pt x="6200" y="176"/>
                    <a:pt x="5304" y="546"/>
                  </a:cubicBezTo>
                  <a:cubicBezTo>
                    <a:pt x="1701" y="2081"/>
                    <a:pt x="0" y="6250"/>
                    <a:pt x="1501" y="9853"/>
                  </a:cubicBezTo>
                  <a:cubicBezTo>
                    <a:pt x="2652" y="12581"/>
                    <a:pt x="5269" y="14220"/>
                    <a:pt x="8039" y="14220"/>
                  </a:cubicBezTo>
                  <a:cubicBezTo>
                    <a:pt x="8961" y="14220"/>
                    <a:pt x="9900" y="14039"/>
                    <a:pt x="10808" y="13656"/>
                  </a:cubicBezTo>
                  <a:cubicBezTo>
                    <a:pt x="14410" y="12155"/>
                    <a:pt x="16145" y="7985"/>
                    <a:pt x="14610" y="4382"/>
                  </a:cubicBezTo>
                  <a:cubicBezTo>
                    <a:pt x="13479" y="1642"/>
                    <a:pt x="10832" y="1"/>
                    <a:pt x="80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a:solidFill>
                  <a:srgbClr val="000000"/>
                </a:solidFill>
                <a:latin typeface="Roboto"/>
                <a:ea typeface="Roboto"/>
                <a:cs typeface="Roboto"/>
                <a:sym typeface="Roboto"/>
              </a:endParaRPr>
            </a:p>
          </p:txBody>
        </p:sp>
        <p:sp>
          <p:nvSpPr>
            <p:cNvPr id="85" name="Google Shape;85;p15"/>
            <p:cNvSpPr/>
            <p:nvPr/>
          </p:nvSpPr>
          <p:spPr>
            <a:xfrm rot="5400000">
              <a:off x="1409216" y="1531071"/>
              <a:ext cx="421934" cy="382777"/>
            </a:xfrm>
            <a:custGeom>
              <a:rect b="b" l="l" r="r" t="t"/>
              <a:pathLst>
                <a:path extrusionOk="0" h="14194" w="15646">
                  <a:moveTo>
                    <a:pt x="7810" y="1"/>
                  </a:moveTo>
                  <a:cubicBezTo>
                    <a:pt x="4597" y="1"/>
                    <a:pt x="1673" y="2206"/>
                    <a:pt x="901" y="5462"/>
                  </a:cubicBezTo>
                  <a:cubicBezTo>
                    <a:pt x="1" y="9298"/>
                    <a:pt x="2369" y="13101"/>
                    <a:pt x="6205" y="14002"/>
                  </a:cubicBezTo>
                  <a:cubicBezTo>
                    <a:pt x="6751" y="14131"/>
                    <a:pt x="7298" y="14193"/>
                    <a:pt x="7836" y="14193"/>
                  </a:cubicBezTo>
                  <a:cubicBezTo>
                    <a:pt x="11049" y="14193"/>
                    <a:pt x="13973" y="11988"/>
                    <a:pt x="14745" y="8731"/>
                  </a:cubicBezTo>
                  <a:cubicBezTo>
                    <a:pt x="15645" y="4895"/>
                    <a:pt x="13277" y="1059"/>
                    <a:pt x="9441" y="192"/>
                  </a:cubicBezTo>
                  <a:cubicBezTo>
                    <a:pt x="8895" y="63"/>
                    <a:pt x="8348" y="1"/>
                    <a:pt x="78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a:solidFill>
                  <a:srgbClr val="000000"/>
                </a:solidFill>
                <a:latin typeface="Roboto"/>
                <a:ea typeface="Roboto"/>
                <a:cs typeface="Roboto"/>
                <a:sym typeface="Roboto"/>
              </a:endParaRPr>
            </a:p>
          </p:txBody>
        </p:sp>
        <p:sp>
          <p:nvSpPr>
            <p:cNvPr id="86" name="Google Shape;86;p15"/>
            <p:cNvSpPr/>
            <p:nvPr/>
          </p:nvSpPr>
          <p:spPr>
            <a:xfrm rot="5400000">
              <a:off x="1580891" y="2702860"/>
              <a:ext cx="421017" cy="382777"/>
            </a:xfrm>
            <a:custGeom>
              <a:rect b="b" l="l" r="r" t="t"/>
              <a:pathLst>
                <a:path extrusionOk="0" h="14194" w="15612">
                  <a:moveTo>
                    <a:pt x="7776" y="1"/>
                  </a:moveTo>
                  <a:cubicBezTo>
                    <a:pt x="4564" y="1"/>
                    <a:pt x="1639" y="2206"/>
                    <a:pt x="868" y="5462"/>
                  </a:cubicBezTo>
                  <a:cubicBezTo>
                    <a:pt x="1" y="9298"/>
                    <a:pt x="2369" y="13101"/>
                    <a:pt x="6172" y="14002"/>
                  </a:cubicBezTo>
                  <a:cubicBezTo>
                    <a:pt x="6722" y="14131"/>
                    <a:pt x="7272" y="14193"/>
                    <a:pt x="7813" y="14193"/>
                  </a:cubicBezTo>
                  <a:cubicBezTo>
                    <a:pt x="11040" y="14193"/>
                    <a:pt x="13940" y="11988"/>
                    <a:pt x="14711" y="8731"/>
                  </a:cubicBezTo>
                  <a:cubicBezTo>
                    <a:pt x="15612" y="4895"/>
                    <a:pt x="13243" y="1059"/>
                    <a:pt x="9407" y="192"/>
                  </a:cubicBezTo>
                  <a:cubicBezTo>
                    <a:pt x="8861" y="63"/>
                    <a:pt x="8315" y="1"/>
                    <a:pt x="7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a:solidFill>
                  <a:srgbClr val="000000"/>
                </a:solidFill>
                <a:latin typeface="Roboto"/>
                <a:ea typeface="Roboto"/>
                <a:cs typeface="Roboto"/>
                <a:sym typeface="Roboto"/>
              </a:endParaRPr>
            </a:p>
          </p:txBody>
        </p:sp>
        <p:sp>
          <p:nvSpPr>
            <p:cNvPr id="87" name="Google Shape;87;p15"/>
            <p:cNvSpPr/>
            <p:nvPr/>
          </p:nvSpPr>
          <p:spPr>
            <a:xfrm rot="5400000">
              <a:off x="1580891" y="2135111"/>
              <a:ext cx="421044" cy="383640"/>
            </a:xfrm>
            <a:custGeom>
              <a:rect b="b" l="l" r="r" t="t"/>
              <a:pathLst>
                <a:path extrusionOk="0" h="14226" w="15613">
                  <a:moveTo>
                    <a:pt x="7799" y="0"/>
                  </a:moveTo>
                  <a:cubicBezTo>
                    <a:pt x="4566" y="0"/>
                    <a:pt x="1645" y="2209"/>
                    <a:pt x="902" y="5495"/>
                  </a:cubicBezTo>
                  <a:cubicBezTo>
                    <a:pt x="1" y="9298"/>
                    <a:pt x="2369" y="13134"/>
                    <a:pt x="6172" y="14035"/>
                  </a:cubicBezTo>
                  <a:cubicBezTo>
                    <a:pt x="6722" y="14164"/>
                    <a:pt x="7272" y="14226"/>
                    <a:pt x="7812" y="14226"/>
                  </a:cubicBezTo>
                  <a:cubicBezTo>
                    <a:pt x="11039" y="14226"/>
                    <a:pt x="13940" y="12017"/>
                    <a:pt x="14712" y="8731"/>
                  </a:cubicBezTo>
                  <a:cubicBezTo>
                    <a:pt x="15612" y="4928"/>
                    <a:pt x="13244" y="1092"/>
                    <a:pt x="9441" y="192"/>
                  </a:cubicBezTo>
                  <a:cubicBezTo>
                    <a:pt x="8891" y="62"/>
                    <a:pt x="8341" y="0"/>
                    <a:pt x="77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a:solidFill>
                  <a:srgbClr val="000000"/>
                </a:solidFill>
                <a:latin typeface="Roboto"/>
                <a:ea typeface="Roboto"/>
                <a:cs typeface="Roboto"/>
                <a:sym typeface="Roboto"/>
              </a:endParaRPr>
            </a:p>
          </p:txBody>
        </p:sp>
        <p:sp>
          <p:nvSpPr>
            <p:cNvPr id="88" name="Google Shape;88;p15"/>
            <p:cNvSpPr/>
            <p:nvPr/>
          </p:nvSpPr>
          <p:spPr>
            <a:xfrm rot="5400000">
              <a:off x="1056049" y="3858665"/>
              <a:ext cx="435390" cy="383505"/>
            </a:xfrm>
            <a:custGeom>
              <a:rect b="b" l="l" r="r" t="t"/>
              <a:pathLst>
                <a:path extrusionOk="0" h="14221" w="16145">
                  <a:moveTo>
                    <a:pt x="8041" y="1"/>
                  </a:moveTo>
                  <a:cubicBezTo>
                    <a:pt x="7128" y="1"/>
                    <a:pt x="6200" y="176"/>
                    <a:pt x="5304" y="546"/>
                  </a:cubicBezTo>
                  <a:cubicBezTo>
                    <a:pt x="1701" y="2081"/>
                    <a:pt x="0" y="6250"/>
                    <a:pt x="1501" y="9853"/>
                  </a:cubicBezTo>
                  <a:cubicBezTo>
                    <a:pt x="2652" y="12581"/>
                    <a:pt x="5269" y="14220"/>
                    <a:pt x="8039" y="14220"/>
                  </a:cubicBezTo>
                  <a:cubicBezTo>
                    <a:pt x="8961" y="14220"/>
                    <a:pt x="9900" y="14039"/>
                    <a:pt x="10808" y="13656"/>
                  </a:cubicBezTo>
                  <a:cubicBezTo>
                    <a:pt x="14410" y="12155"/>
                    <a:pt x="16145" y="7985"/>
                    <a:pt x="14610" y="4382"/>
                  </a:cubicBezTo>
                  <a:cubicBezTo>
                    <a:pt x="13479" y="1642"/>
                    <a:pt x="10832" y="1"/>
                    <a:pt x="80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a:solidFill>
                  <a:srgbClr val="000000"/>
                </a:solidFill>
                <a:latin typeface="Roboto"/>
                <a:ea typeface="Roboto"/>
                <a:cs typeface="Roboto"/>
                <a:sym typeface="Roboto"/>
              </a:endParaRPr>
            </a:p>
          </p:txBody>
        </p:sp>
      </p:grpSp>
      <p:pic>
        <p:nvPicPr>
          <p:cNvPr id="89" name="Google Shape;89;p15"/>
          <p:cNvPicPr preferRelativeResize="0"/>
          <p:nvPr/>
        </p:nvPicPr>
        <p:blipFill>
          <a:blip r:embed="rId3">
            <a:alphaModFix/>
          </a:blip>
          <a:stretch>
            <a:fillRect/>
          </a:stretch>
        </p:blipFill>
        <p:spPr>
          <a:xfrm>
            <a:off x="-2426377" y="1219141"/>
            <a:ext cx="3486599" cy="3017808"/>
          </a:xfrm>
          <a:prstGeom prst="rect">
            <a:avLst/>
          </a:prstGeom>
          <a:noFill/>
          <a:ln>
            <a:noFill/>
          </a:ln>
        </p:spPr>
      </p:pic>
      <p:sp>
        <p:nvSpPr>
          <p:cNvPr id="90" name="Google Shape;90;p15"/>
          <p:cNvSpPr txBox="1"/>
          <p:nvPr/>
        </p:nvSpPr>
        <p:spPr>
          <a:xfrm>
            <a:off x="5213425" y="3746450"/>
            <a:ext cx="3341700" cy="4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Pacifico"/>
                <a:ea typeface="Pacifico"/>
                <a:cs typeface="Pacifico"/>
                <a:sym typeface="Pacifico"/>
              </a:rPr>
              <a:t>Level 2: 3rd-6th Grade</a:t>
            </a:r>
            <a:endParaRPr sz="2000">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24"/>
          <p:cNvSpPr txBox="1"/>
          <p:nvPr>
            <p:ph type="title"/>
          </p:nvPr>
        </p:nvSpPr>
        <p:spPr>
          <a:xfrm>
            <a:off x="1282274" y="296977"/>
            <a:ext cx="65793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Tree Infographics</a:t>
            </a:r>
            <a:endParaRPr/>
          </a:p>
        </p:txBody>
      </p:sp>
      <p:sp>
        <p:nvSpPr>
          <p:cNvPr id="550" name="Google Shape;550;p24"/>
          <p:cNvSpPr/>
          <p:nvPr/>
        </p:nvSpPr>
        <p:spPr>
          <a:xfrm>
            <a:off x="1454000" y="1036150"/>
            <a:ext cx="6280607" cy="1832400"/>
          </a:xfrm>
          <a:custGeom>
            <a:rect b="b" l="l" r="r" t="t"/>
            <a:pathLst>
              <a:path extrusionOk="0" h="73296" w="154438">
                <a:moveTo>
                  <a:pt x="154187" y="0"/>
                </a:moveTo>
                <a:lnTo>
                  <a:pt x="116001" y="29733"/>
                </a:lnTo>
                <a:lnTo>
                  <a:pt x="76581" y="36135"/>
                </a:lnTo>
                <a:lnTo>
                  <a:pt x="76560" y="36135"/>
                </a:lnTo>
                <a:lnTo>
                  <a:pt x="38688" y="52979"/>
                </a:lnTo>
                <a:lnTo>
                  <a:pt x="1" y="72919"/>
                </a:lnTo>
                <a:lnTo>
                  <a:pt x="210" y="73296"/>
                </a:lnTo>
                <a:lnTo>
                  <a:pt x="38898" y="53376"/>
                </a:lnTo>
                <a:lnTo>
                  <a:pt x="76686" y="36575"/>
                </a:lnTo>
                <a:lnTo>
                  <a:pt x="116127" y="30172"/>
                </a:lnTo>
                <a:lnTo>
                  <a:pt x="116189" y="30151"/>
                </a:lnTo>
                <a:lnTo>
                  <a:pt x="154438" y="356"/>
                </a:lnTo>
                <a:lnTo>
                  <a:pt x="154187" y="0"/>
                </a:ln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1" name="Google Shape;551;p24"/>
          <p:cNvGrpSpPr/>
          <p:nvPr/>
        </p:nvGrpSpPr>
        <p:grpSpPr>
          <a:xfrm>
            <a:off x="2592513" y="2299925"/>
            <a:ext cx="825450" cy="1328150"/>
            <a:chOff x="3152775" y="1947225"/>
            <a:chExt cx="825450" cy="1328150"/>
          </a:xfrm>
        </p:grpSpPr>
        <p:sp>
          <p:nvSpPr>
            <p:cNvPr id="552" name="Google Shape;552;p24"/>
            <p:cNvSpPr/>
            <p:nvPr/>
          </p:nvSpPr>
          <p:spPr>
            <a:xfrm>
              <a:off x="3152775" y="3198850"/>
              <a:ext cx="247450" cy="76525"/>
            </a:xfrm>
            <a:custGeom>
              <a:rect b="b" l="l" r="r" t="t"/>
              <a:pathLst>
                <a:path extrusionOk="0" h="3061" w="9898">
                  <a:moveTo>
                    <a:pt x="4949" y="1"/>
                  </a:moveTo>
                  <a:cubicBezTo>
                    <a:pt x="4263" y="1"/>
                    <a:pt x="3578" y="225"/>
                    <a:pt x="3013" y="675"/>
                  </a:cubicBezTo>
                  <a:lnTo>
                    <a:pt x="0" y="3061"/>
                  </a:lnTo>
                  <a:lnTo>
                    <a:pt x="9897" y="3061"/>
                  </a:lnTo>
                  <a:lnTo>
                    <a:pt x="6884" y="675"/>
                  </a:lnTo>
                  <a:cubicBezTo>
                    <a:pt x="6319" y="225"/>
                    <a:pt x="5634"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4"/>
            <p:cNvSpPr/>
            <p:nvPr/>
          </p:nvSpPr>
          <p:spPr>
            <a:xfrm>
              <a:off x="3297150" y="3176350"/>
              <a:ext cx="247950" cy="99025"/>
            </a:xfrm>
            <a:custGeom>
              <a:rect b="b" l="l" r="r" t="t"/>
              <a:pathLst>
                <a:path extrusionOk="0" h="3961" w="9918">
                  <a:moveTo>
                    <a:pt x="4949" y="1"/>
                  </a:moveTo>
                  <a:cubicBezTo>
                    <a:pt x="3672" y="1"/>
                    <a:pt x="2396" y="581"/>
                    <a:pt x="1569" y="1743"/>
                  </a:cubicBezTo>
                  <a:lnTo>
                    <a:pt x="0" y="3961"/>
                  </a:lnTo>
                  <a:lnTo>
                    <a:pt x="9918" y="3961"/>
                  </a:lnTo>
                  <a:lnTo>
                    <a:pt x="8328" y="1743"/>
                  </a:lnTo>
                  <a:cubicBezTo>
                    <a:pt x="7501" y="581"/>
                    <a:pt x="6225"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4"/>
            <p:cNvSpPr/>
            <p:nvPr/>
          </p:nvSpPr>
          <p:spPr>
            <a:xfrm>
              <a:off x="3441525" y="3176350"/>
              <a:ext cx="247950" cy="99025"/>
            </a:xfrm>
            <a:custGeom>
              <a:rect b="b" l="l" r="r" t="t"/>
              <a:pathLst>
                <a:path extrusionOk="0" h="3961" w="9918">
                  <a:moveTo>
                    <a:pt x="4969" y="1"/>
                  </a:moveTo>
                  <a:cubicBezTo>
                    <a:pt x="3693" y="1"/>
                    <a:pt x="2417" y="581"/>
                    <a:pt x="1590" y="1743"/>
                  </a:cubicBezTo>
                  <a:lnTo>
                    <a:pt x="0" y="3961"/>
                  </a:lnTo>
                  <a:lnTo>
                    <a:pt x="9918" y="3961"/>
                  </a:lnTo>
                  <a:lnTo>
                    <a:pt x="8349" y="1743"/>
                  </a:lnTo>
                  <a:cubicBezTo>
                    <a:pt x="7522" y="581"/>
                    <a:pt x="6246" y="1"/>
                    <a:pt x="496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4"/>
            <p:cNvSpPr/>
            <p:nvPr/>
          </p:nvSpPr>
          <p:spPr>
            <a:xfrm>
              <a:off x="3586400" y="3188525"/>
              <a:ext cx="247450" cy="86850"/>
            </a:xfrm>
            <a:custGeom>
              <a:rect b="b" l="l" r="r" t="t"/>
              <a:pathLst>
                <a:path extrusionOk="0" h="3474" w="9898">
                  <a:moveTo>
                    <a:pt x="4949" y="0"/>
                  </a:moveTo>
                  <a:cubicBezTo>
                    <a:pt x="3809" y="0"/>
                    <a:pt x="2669" y="461"/>
                    <a:pt x="1842" y="1381"/>
                  </a:cubicBezTo>
                  <a:lnTo>
                    <a:pt x="1" y="3474"/>
                  </a:lnTo>
                  <a:lnTo>
                    <a:pt x="9898" y="3474"/>
                  </a:lnTo>
                  <a:lnTo>
                    <a:pt x="8057" y="1381"/>
                  </a:lnTo>
                  <a:cubicBezTo>
                    <a:pt x="7230" y="461"/>
                    <a:pt x="6090" y="0"/>
                    <a:pt x="4949"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4"/>
            <p:cNvSpPr/>
            <p:nvPr/>
          </p:nvSpPr>
          <p:spPr>
            <a:xfrm>
              <a:off x="3730775" y="3176350"/>
              <a:ext cx="247450" cy="99025"/>
            </a:xfrm>
            <a:custGeom>
              <a:rect b="b" l="l" r="r" t="t"/>
              <a:pathLst>
                <a:path extrusionOk="0" h="3961" w="9898">
                  <a:moveTo>
                    <a:pt x="4949" y="1"/>
                  </a:moveTo>
                  <a:cubicBezTo>
                    <a:pt x="3673" y="1"/>
                    <a:pt x="2397" y="581"/>
                    <a:pt x="1570" y="1743"/>
                  </a:cubicBezTo>
                  <a:lnTo>
                    <a:pt x="1" y="3961"/>
                  </a:lnTo>
                  <a:lnTo>
                    <a:pt x="9898" y="3961"/>
                  </a:lnTo>
                  <a:lnTo>
                    <a:pt x="8328" y="1743"/>
                  </a:lnTo>
                  <a:cubicBezTo>
                    <a:pt x="7502" y="581"/>
                    <a:pt x="6226"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4"/>
            <p:cNvSpPr/>
            <p:nvPr/>
          </p:nvSpPr>
          <p:spPr>
            <a:xfrm>
              <a:off x="3554500" y="2456725"/>
              <a:ext cx="22000" cy="720825"/>
            </a:xfrm>
            <a:custGeom>
              <a:rect b="b" l="l" r="r" t="t"/>
              <a:pathLst>
                <a:path extrusionOk="0" h="28833" w="880">
                  <a:moveTo>
                    <a:pt x="1" y="0"/>
                  </a:moveTo>
                  <a:lnTo>
                    <a:pt x="1" y="28833"/>
                  </a:lnTo>
                  <a:lnTo>
                    <a:pt x="879" y="28833"/>
                  </a:lnTo>
                  <a:lnTo>
                    <a:pt x="879"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4"/>
            <p:cNvSpPr/>
            <p:nvPr/>
          </p:nvSpPr>
          <p:spPr>
            <a:xfrm>
              <a:off x="3559200" y="2740975"/>
              <a:ext cx="202050" cy="169625"/>
            </a:xfrm>
            <a:custGeom>
              <a:rect b="b" l="l" r="r" t="t"/>
              <a:pathLst>
                <a:path extrusionOk="0" h="6785" w="8082">
                  <a:moveTo>
                    <a:pt x="4139" y="1"/>
                  </a:moveTo>
                  <a:cubicBezTo>
                    <a:pt x="3553" y="1"/>
                    <a:pt x="2946" y="205"/>
                    <a:pt x="2386" y="682"/>
                  </a:cubicBezTo>
                  <a:cubicBezTo>
                    <a:pt x="2303" y="766"/>
                    <a:pt x="2198" y="850"/>
                    <a:pt x="2114" y="933"/>
                  </a:cubicBezTo>
                  <a:cubicBezTo>
                    <a:pt x="1" y="3047"/>
                    <a:pt x="273" y="6771"/>
                    <a:pt x="273" y="6771"/>
                  </a:cubicBezTo>
                  <a:cubicBezTo>
                    <a:pt x="273" y="6771"/>
                    <a:pt x="446" y="6785"/>
                    <a:pt x="738" y="6785"/>
                  </a:cubicBezTo>
                  <a:cubicBezTo>
                    <a:pt x="1803" y="6785"/>
                    <a:pt x="4452" y="6604"/>
                    <a:pt x="6111" y="4930"/>
                  </a:cubicBezTo>
                  <a:cubicBezTo>
                    <a:pt x="6194" y="4846"/>
                    <a:pt x="6278" y="4741"/>
                    <a:pt x="6362" y="4658"/>
                  </a:cubicBezTo>
                  <a:cubicBezTo>
                    <a:pt x="8081" y="2643"/>
                    <a:pt x="6250" y="1"/>
                    <a:pt x="4139"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4"/>
            <p:cNvSpPr/>
            <p:nvPr/>
          </p:nvSpPr>
          <p:spPr>
            <a:xfrm>
              <a:off x="3566000" y="2763250"/>
              <a:ext cx="179975" cy="147350"/>
            </a:xfrm>
            <a:custGeom>
              <a:rect b="b" l="l" r="r" t="t"/>
              <a:pathLst>
                <a:path extrusionOk="0" h="5894" w="7199">
                  <a:moveTo>
                    <a:pt x="5880" y="0"/>
                  </a:moveTo>
                  <a:lnTo>
                    <a:pt x="1" y="5880"/>
                  </a:lnTo>
                  <a:cubicBezTo>
                    <a:pt x="1" y="5880"/>
                    <a:pt x="174" y="5894"/>
                    <a:pt x="466" y="5894"/>
                  </a:cubicBezTo>
                  <a:cubicBezTo>
                    <a:pt x="1531" y="5894"/>
                    <a:pt x="4180" y="5713"/>
                    <a:pt x="5839" y="4039"/>
                  </a:cubicBezTo>
                  <a:cubicBezTo>
                    <a:pt x="5922" y="3955"/>
                    <a:pt x="6006" y="3850"/>
                    <a:pt x="6090" y="3767"/>
                  </a:cubicBezTo>
                  <a:cubicBezTo>
                    <a:pt x="7199" y="2490"/>
                    <a:pt x="6843" y="942"/>
                    <a:pt x="5880"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4"/>
            <p:cNvSpPr/>
            <p:nvPr/>
          </p:nvSpPr>
          <p:spPr>
            <a:xfrm>
              <a:off x="3370275" y="2740975"/>
              <a:ext cx="202550" cy="169625"/>
            </a:xfrm>
            <a:custGeom>
              <a:rect b="b" l="l" r="r" t="t"/>
              <a:pathLst>
                <a:path extrusionOk="0" h="6785" w="8102">
                  <a:moveTo>
                    <a:pt x="3951" y="1"/>
                  </a:moveTo>
                  <a:cubicBezTo>
                    <a:pt x="1844" y="1"/>
                    <a:pt x="1" y="2643"/>
                    <a:pt x="1720" y="4658"/>
                  </a:cubicBezTo>
                  <a:cubicBezTo>
                    <a:pt x="1804" y="4741"/>
                    <a:pt x="1888" y="4846"/>
                    <a:pt x="1971" y="4930"/>
                  </a:cubicBezTo>
                  <a:cubicBezTo>
                    <a:pt x="3646" y="6604"/>
                    <a:pt x="6299" y="6785"/>
                    <a:pt x="7365" y="6785"/>
                  </a:cubicBezTo>
                  <a:cubicBezTo>
                    <a:pt x="7657" y="6785"/>
                    <a:pt x="7830" y="6771"/>
                    <a:pt x="7830" y="6771"/>
                  </a:cubicBezTo>
                  <a:cubicBezTo>
                    <a:pt x="7830" y="6771"/>
                    <a:pt x="8102" y="3047"/>
                    <a:pt x="5968" y="933"/>
                  </a:cubicBezTo>
                  <a:cubicBezTo>
                    <a:pt x="5884" y="850"/>
                    <a:pt x="5800" y="766"/>
                    <a:pt x="5696" y="682"/>
                  </a:cubicBezTo>
                  <a:cubicBezTo>
                    <a:pt x="5141" y="205"/>
                    <a:pt x="4536" y="1"/>
                    <a:pt x="395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4"/>
            <p:cNvSpPr/>
            <p:nvPr/>
          </p:nvSpPr>
          <p:spPr>
            <a:xfrm>
              <a:off x="3386075" y="2763250"/>
              <a:ext cx="179950" cy="147350"/>
            </a:xfrm>
            <a:custGeom>
              <a:rect b="b" l="l" r="r" t="t"/>
              <a:pathLst>
                <a:path extrusionOk="0" h="5894" w="7198">
                  <a:moveTo>
                    <a:pt x="1297" y="0"/>
                  </a:moveTo>
                  <a:cubicBezTo>
                    <a:pt x="356" y="942"/>
                    <a:pt x="0" y="2490"/>
                    <a:pt x="1088" y="3767"/>
                  </a:cubicBezTo>
                  <a:cubicBezTo>
                    <a:pt x="1172" y="3850"/>
                    <a:pt x="1256" y="3955"/>
                    <a:pt x="1339" y="4039"/>
                  </a:cubicBezTo>
                  <a:cubicBezTo>
                    <a:pt x="3014" y="5713"/>
                    <a:pt x="5667" y="5894"/>
                    <a:pt x="6733" y="5894"/>
                  </a:cubicBezTo>
                  <a:cubicBezTo>
                    <a:pt x="7025" y="5894"/>
                    <a:pt x="7198" y="5880"/>
                    <a:pt x="7198" y="5880"/>
                  </a:cubicBezTo>
                  <a:lnTo>
                    <a:pt x="1297" y="0"/>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4"/>
            <p:cNvSpPr/>
            <p:nvPr/>
          </p:nvSpPr>
          <p:spPr>
            <a:xfrm>
              <a:off x="3558675" y="2490200"/>
              <a:ext cx="172650" cy="173150"/>
            </a:xfrm>
            <a:custGeom>
              <a:rect b="b" l="l" r="r" t="t"/>
              <a:pathLst>
                <a:path extrusionOk="0" h="6926" w="6906">
                  <a:moveTo>
                    <a:pt x="6299" y="0"/>
                  </a:moveTo>
                  <a:lnTo>
                    <a:pt x="1" y="6298"/>
                  </a:lnTo>
                  <a:lnTo>
                    <a:pt x="608" y="6926"/>
                  </a:lnTo>
                  <a:lnTo>
                    <a:pt x="6906" y="628"/>
                  </a:lnTo>
                  <a:lnTo>
                    <a:pt x="6299"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4"/>
            <p:cNvSpPr/>
            <p:nvPr/>
          </p:nvSpPr>
          <p:spPr>
            <a:xfrm>
              <a:off x="3702525" y="2341400"/>
              <a:ext cx="202600" cy="169550"/>
            </a:xfrm>
            <a:custGeom>
              <a:rect b="b" l="l" r="r" t="t"/>
              <a:pathLst>
                <a:path extrusionOk="0" h="6782" w="8104">
                  <a:moveTo>
                    <a:pt x="4146" y="1"/>
                  </a:moveTo>
                  <a:cubicBezTo>
                    <a:pt x="3563" y="1"/>
                    <a:pt x="2960" y="204"/>
                    <a:pt x="2407" y="680"/>
                  </a:cubicBezTo>
                  <a:cubicBezTo>
                    <a:pt x="2303" y="763"/>
                    <a:pt x="2219" y="847"/>
                    <a:pt x="2135" y="931"/>
                  </a:cubicBezTo>
                  <a:cubicBezTo>
                    <a:pt x="1" y="3065"/>
                    <a:pt x="273" y="6768"/>
                    <a:pt x="273" y="6768"/>
                  </a:cubicBezTo>
                  <a:cubicBezTo>
                    <a:pt x="273" y="6768"/>
                    <a:pt x="446" y="6782"/>
                    <a:pt x="738" y="6782"/>
                  </a:cubicBezTo>
                  <a:cubicBezTo>
                    <a:pt x="1804" y="6782"/>
                    <a:pt x="4457" y="6602"/>
                    <a:pt x="6132" y="4927"/>
                  </a:cubicBezTo>
                  <a:cubicBezTo>
                    <a:pt x="6215" y="4843"/>
                    <a:pt x="6299" y="4739"/>
                    <a:pt x="6383" y="4655"/>
                  </a:cubicBezTo>
                  <a:cubicBezTo>
                    <a:pt x="8104" y="2655"/>
                    <a:pt x="6255" y="1"/>
                    <a:pt x="414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4"/>
            <p:cNvSpPr/>
            <p:nvPr/>
          </p:nvSpPr>
          <p:spPr>
            <a:xfrm>
              <a:off x="3709325" y="2363600"/>
              <a:ext cx="179975" cy="147350"/>
            </a:xfrm>
            <a:custGeom>
              <a:rect b="b" l="l" r="r" t="t"/>
              <a:pathLst>
                <a:path extrusionOk="0" h="5894" w="7199">
                  <a:moveTo>
                    <a:pt x="5901" y="1"/>
                  </a:moveTo>
                  <a:lnTo>
                    <a:pt x="1" y="5880"/>
                  </a:lnTo>
                  <a:cubicBezTo>
                    <a:pt x="1" y="5880"/>
                    <a:pt x="174" y="5894"/>
                    <a:pt x="466" y="5894"/>
                  </a:cubicBezTo>
                  <a:cubicBezTo>
                    <a:pt x="1532" y="5894"/>
                    <a:pt x="4185" y="5714"/>
                    <a:pt x="5860" y="4039"/>
                  </a:cubicBezTo>
                  <a:cubicBezTo>
                    <a:pt x="5943" y="3955"/>
                    <a:pt x="6027" y="3851"/>
                    <a:pt x="6111" y="3767"/>
                  </a:cubicBezTo>
                  <a:cubicBezTo>
                    <a:pt x="7199" y="2491"/>
                    <a:pt x="6843" y="942"/>
                    <a:pt x="590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4"/>
            <p:cNvSpPr/>
            <p:nvPr/>
          </p:nvSpPr>
          <p:spPr>
            <a:xfrm>
              <a:off x="3494875" y="2268525"/>
              <a:ext cx="141250" cy="208100"/>
            </a:xfrm>
            <a:custGeom>
              <a:rect b="b" l="l" r="r" t="t"/>
              <a:pathLst>
                <a:path extrusionOk="0" h="8324" w="5650">
                  <a:moveTo>
                    <a:pt x="2825" y="1"/>
                  </a:moveTo>
                  <a:cubicBezTo>
                    <a:pt x="1486" y="1"/>
                    <a:pt x="147" y="843"/>
                    <a:pt x="21" y="2527"/>
                  </a:cubicBezTo>
                  <a:cubicBezTo>
                    <a:pt x="0" y="2632"/>
                    <a:pt x="0" y="2758"/>
                    <a:pt x="0" y="2883"/>
                  </a:cubicBezTo>
                  <a:cubicBezTo>
                    <a:pt x="0" y="5896"/>
                    <a:pt x="2825" y="8323"/>
                    <a:pt x="2825" y="8323"/>
                  </a:cubicBezTo>
                  <a:cubicBezTo>
                    <a:pt x="2825" y="8323"/>
                    <a:pt x="5650" y="5896"/>
                    <a:pt x="5650" y="2883"/>
                  </a:cubicBezTo>
                  <a:cubicBezTo>
                    <a:pt x="5650" y="2758"/>
                    <a:pt x="5650" y="2632"/>
                    <a:pt x="5629" y="2527"/>
                  </a:cubicBezTo>
                  <a:cubicBezTo>
                    <a:pt x="5503" y="843"/>
                    <a:pt x="4164" y="1"/>
                    <a:pt x="282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4"/>
            <p:cNvSpPr/>
            <p:nvPr/>
          </p:nvSpPr>
          <p:spPr>
            <a:xfrm>
              <a:off x="3565475" y="2268400"/>
              <a:ext cx="70650" cy="208225"/>
            </a:xfrm>
            <a:custGeom>
              <a:rect b="b" l="l" r="r" t="t"/>
              <a:pathLst>
                <a:path extrusionOk="0" h="8329" w="2826">
                  <a:moveTo>
                    <a:pt x="1" y="1"/>
                  </a:moveTo>
                  <a:lnTo>
                    <a:pt x="1" y="8328"/>
                  </a:lnTo>
                  <a:cubicBezTo>
                    <a:pt x="1" y="8328"/>
                    <a:pt x="2826" y="5901"/>
                    <a:pt x="2826" y="2888"/>
                  </a:cubicBezTo>
                  <a:cubicBezTo>
                    <a:pt x="2826" y="2763"/>
                    <a:pt x="2826" y="2637"/>
                    <a:pt x="2826" y="2532"/>
                  </a:cubicBezTo>
                  <a:cubicBezTo>
                    <a:pt x="2679" y="838"/>
                    <a:pt x="1340" y="1"/>
                    <a:pt x="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4"/>
            <p:cNvSpPr/>
            <p:nvPr/>
          </p:nvSpPr>
          <p:spPr>
            <a:xfrm>
              <a:off x="3377175" y="2531000"/>
              <a:ext cx="196175" cy="196175"/>
            </a:xfrm>
            <a:custGeom>
              <a:rect b="b" l="l" r="r" t="t"/>
              <a:pathLst>
                <a:path extrusionOk="0" h="7847" w="7847">
                  <a:moveTo>
                    <a:pt x="628" y="0"/>
                  </a:moveTo>
                  <a:lnTo>
                    <a:pt x="0" y="628"/>
                  </a:lnTo>
                  <a:lnTo>
                    <a:pt x="7219" y="7847"/>
                  </a:lnTo>
                  <a:lnTo>
                    <a:pt x="7847" y="7219"/>
                  </a:lnTo>
                  <a:lnTo>
                    <a:pt x="62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4"/>
            <p:cNvSpPr/>
            <p:nvPr/>
          </p:nvSpPr>
          <p:spPr>
            <a:xfrm>
              <a:off x="3207025" y="2387950"/>
              <a:ext cx="202600" cy="170025"/>
            </a:xfrm>
            <a:custGeom>
              <a:rect b="b" l="l" r="r" t="t"/>
              <a:pathLst>
                <a:path extrusionOk="0" h="6801" w="8104">
                  <a:moveTo>
                    <a:pt x="3958" y="1"/>
                  </a:moveTo>
                  <a:cubicBezTo>
                    <a:pt x="1850" y="1"/>
                    <a:pt x="1" y="2655"/>
                    <a:pt x="1722" y="4655"/>
                  </a:cubicBezTo>
                  <a:cubicBezTo>
                    <a:pt x="1806" y="4760"/>
                    <a:pt x="1889" y="4844"/>
                    <a:pt x="1973" y="4927"/>
                  </a:cubicBezTo>
                  <a:cubicBezTo>
                    <a:pt x="3674" y="6628"/>
                    <a:pt x="6371" y="6801"/>
                    <a:pt x="7397" y="6801"/>
                  </a:cubicBezTo>
                  <a:cubicBezTo>
                    <a:pt x="7658" y="6801"/>
                    <a:pt x="7811" y="6789"/>
                    <a:pt x="7811" y="6789"/>
                  </a:cubicBezTo>
                  <a:cubicBezTo>
                    <a:pt x="7811" y="6789"/>
                    <a:pt x="8104" y="3065"/>
                    <a:pt x="5970" y="931"/>
                  </a:cubicBezTo>
                  <a:cubicBezTo>
                    <a:pt x="5886" y="847"/>
                    <a:pt x="5781" y="763"/>
                    <a:pt x="5698" y="680"/>
                  </a:cubicBezTo>
                  <a:cubicBezTo>
                    <a:pt x="5145" y="204"/>
                    <a:pt x="4542" y="1"/>
                    <a:pt x="3958"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4"/>
            <p:cNvSpPr/>
            <p:nvPr/>
          </p:nvSpPr>
          <p:spPr>
            <a:xfrm>
              <a:off x="3255300" y="2388150"/>
              <a:ext cx="154325" cy="169550"/>
            </a:xfrm>
            <a:custGeom>
              <a:rect b="b" l="l" r="r" t="t"/>
              <a:pathLst>
                <a:path extrusionOk="0" h="6782" w="6173">
                  <a:moveTo>
                    <a:pt x="2030" y="1"/>
                  </a:moveTo>
                  <a:cubicBezTo>
                    <a:pt x="1265" y="1"/>
                    <a:pt x="535" y="346"/>
                    <a:pt x="0" y="881"/>
                  </a:cubicBezTo>
                  <a:lnTo>
                    <a:pt x="5880" y="6781"/>
                  </a:lnTo>
                  <a:cubicBezTo>
                    <a:pt x="5880" y="6781"/>
                    <a:pt x="6173" y="3057"/>
                    <a:pt x="4039" y="923"/>
                  </a:cubicBezTo>
                  <a:cubicBezTo>
                    <a:pt x="3955" y="839"/>
                    <a:pt x="3850" y="755"/>
                    <a:pt x="3767" y="672"/>
                  </a:cubicBezTo>
                  <a:cubicBezTo>
                    <a:pt x="3215" y="201"/>
                    <a:pt x="2612" y="1"/>
                    <a:pt x="203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4"/>
            <p:cNvSpPr/>
            <p:nvPr/>
          </p:nvSpPr>
          <p:spPr>
            <a:xfrm>
              <a:off x="3500625" y="1947225"/>
              <a:ext cx="131325" cy="131325"/>
            </a:xfrm>
            <a:custGeom>
              <a:rect b="b" l="l" r="r" t="t"/>
              <a:pathLst>
                <a:path extrusionOk="0" h="5253" w="5253">
                  <a:moveTo>
                    <a:pt x="2616" y="1"/>
                  </a:moveTo>
                  <a:cubicBezTo>
                    <a:pt x="1172" y="1"/>
                    <a:pt x="0" y="1193"/>
                    <a:pt x="0" y="2637"/>
                  </a:cubicBezTo>
                  <a:cubicBezTo>
                    <a:pt x="0" y="4081"/>
                    <a:pt x="1172" y="5252"/>
                    <a:pt x="2616" y="5252"/>
                  </a:cubicBezTo>
                  <a:cubicBezTo>
                    <a:pt x="4081" y="5252"/>
                    <a:pt x="5252" y="4081"/>
                    <a:pt x="5252" y="2637"/>
                  </a:cubicBezTo>
                  <a:cubicBezTo>
                    <a:pt x="5252" y="1193"/>
                    <a:pt x="4081" y="1"/>
                    <a:pt x="261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4"/>
            <p:cNvSpPr/>
            <p:nvPr/>
          </p:nvSpPr>
          <p:spPr>
            <a:xfrm>
              <a:off x="3500625" y="1947225"/>
              <a:ext cx="131325" cy="131325"/>
            </a:xfrm>
            <a:custGeom>
              <a:rect b="b" l="l" r="r" t="t"/>
              <a:pathLst>
                <a:path extrusionOk="0" h="5253" w="5253">
                  <a:moveTo>
                    <a:pt x="2616" y="900"/>
                  </a:moveTo>
                  <a:cubicBezTo>
                    <a:pt x="3578" y="900"/>
                    <a:pt x="4374" y="1674"/>
                    <a:pt x="4374" y="2637"/>
                  </a:cubicBezTo>
                  <a:cubicBezTo>
                    <a:pt x="4374" y="3599"/>
                    <a:pt x="3578" y="4374"/>
                    <a:pt x="2616" y="4374"/>
                  </a:cubicBezTo>
                  <a:cubicBezTo>
                    <a:pt x="1653" y="4374"/>
                    <a:pt x="879" y="3599"/>
                    <a:pt x="879" y="2637"/>
                  </a:cubicBezTo>
                  <a:cubicBezTo>
                    <a:pt x="879" y="1674"/>
                    <a:pt x="1653" y="900"/>
                    <a:pt x="2616" y="900"/>
                  </a:cubicBezTo>
                  <a:close/>
                  <a:moveTo>
                    <a:pt x="2616" y="1"/>
                  </a:moveTo>
                  <a:cubicBezTo>
                    <a:pt x="1172" y="1"/>
                    <a:pt x="0" y="1193"/>
                    <a:pt x="0" y="2637"/>
                  </a:cubicBezTo>
                  <a:cubicBezTo>
                    <a:pt x="0" y="4081"/>
                    <a:pt x="1172" y="5252"/>
                    <a:pt x="2616" y="5252"/>
                  </a:cubicBezTo>
                  <a:cubicBezTo>
                    <a:pt x="4081" y="5252"/>
                    <a:pt x="5252" y="4081"/>
                    <a:pt x="5252" y="2637"/>
                  </a:cubicBezTo>
                  <a:cubicBezTo>
                    <a:pt x="5252" y="1193"/>
                    <a:pt x="4081" y="1"/>
                    <a:pt x="2616"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24"/>
          <p:cNvGrpSpPr/>
          <p:nvPr/>
        </p:nvGrpSpPr>
        <p:grpSpPr>
          <a:xfrm>
            <a:off x="1025775" y="2798425"/>
            <a:ext cx="825450" cy="829650"/>
            <a:chOff x="2186100" y="2445725"/>
            <a:chExt cx="825450" cy="829650"/>
          </a:xfrm>
        </p:grpSpPr>
        <p:sp>
          <p:nvSpPr>
            <p:cNvPr id="573" name="Google Shape;573;p24"/>
            <p:cNvSpPr/>
            <p:nvPr/>
          </p:nvSpPr>
          <p:spPr>
            <a:xfrm>
              <a:off x="2587825" y="2900300"/>
              <a:ext cx="22000" cy="277250"/>
            </a:xfrm>
            <a:custGeom>
              <a:rect b="b" l="l" r="r" t="t"/>
              <a:pathLst>
                <a:path extrusionOk="0" h="11090" w="880">
                  <a:moveTo>
                    <a:pt x="1" y="0"/>
                  </a:moveTo>
                  <a:lnTo>
                    <a:pt x="1" y="11090"/>
                  </a:lnTo>
                  <a:lnTo>
                    <a:pt x="880" y="11090"/>
                  </a:lnTo>
                  <a:lnTo>
                    <a:pt x="880"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4"/>
            <p:cNvSpPr/>
            <p:nvPr/>
          </p:nvSpPr>
          <p:spPr>
            <a:xfrm>
              <a:off x="2186100" y="3198850"/>
              <a:ext cx="247450" cy="76525"/>
            </a:xfrm>
            <a:custGeom>
              <a:rect b="b" l="l" r="r" t="t"/>
              <a:pathLst>
                <a:path extrusionOk="0" h="3061" w="9898">
                  <a:moveTo>
                    <a:pt x="4949" y="1"/>
                  </a:moveTo>
                  <a:cubicBezTo>
                    <a:pt x="4264" y="1"/>
                    <a:pt x="3578" y="225"/>
                    <a:pt x="3013" y="675"/>
                  </a:cubicBezTo>
                  <a:lnTo>
                    <a:pt x="0" y="3061"/>
                  </a:lnTo>
                  <a:lnTo>
                    <a:pt x="9897" y="3061"/>
                  </a:lnTo>
                  <a:lnTo>
                    <a:pt x="6884" y="675"/>
                  </a:lnTo>
                  <a:cubicBezTo>
                    <a:pt x="6319" y="225"/>
                    <a:pt x="5634"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4"/>
            <p:cNvSpPr/>
            <p:nvPr/>
          </p:nvSpPr>
          <p:spPr>
            <a:xfrm>
              <a:off x="2330475" y="3176350"/>
              <a:ext cx="247450" cy="99025"/>
            </a:xfrm>
            <a:custGeom>
              <a:rect b="b" l="l" r="r" t="t"/>
              <a:pathLst>
                <a:path extrusionOk="0" h="3961" w="9898">
                  <a:moveTo>
                    <a:pt x="4949" y="1"/>
                  </a:moveTo>
                  <a:cubicBezTo>
                    <a:pt x="3672" y="1"/>
                    <a:pt x="2396" y="581"/>
                    <a:pt x="1570" y="1743"/>
                  </a:cubicBezTo>
                  <a:lnTo>
                    <a:pt x="0" y="3961"/>
                  </a:lnTo>
                  <a:lnTo>
                    <a:pt x="9897" y="3961"/>
                  </a:lnTo>
                  <a:lnTo>
                    <a:pt x="8328" y="1743"/>
                  </a:lnTo>
                  <a:cubicBezTo>
                    <a:pt x="7501" y="581"/>
                    <a:pt x="6225"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4"/>
            <p:cNvSpPr/>
            <p:nvPr/>
          </p:nvSpPr>
          <p:spPr>
            <a:xfrm>
              <a:off x="2474850" y="3176350"/>
              <a:ext cx="247950" cy="99025"/>
            </a:xfrm>
            <a:custGeom>
              <a:rect b="b" l="l" r="r" t="t"/>
              <a:pathLst>
                <a:path extrusionOk="0" h="3961" w="9918">
                  <a:moveTo>
                    <a:pt x="4967" y="1"/>
                  </a:moveTo>
                  <a:cubicBezTo>
                    <a:pt x="3688" y="1"/>
                    <a:pt x="2406" y="581"/>
                    <a:pt x="1570" y="1743"/>
                  </a:cubicBezTo>
                  <a:lnTo>
                    <a:pt x="0" y="3961"/>
                  </a:lnTo>
                  <a:lnTo>
                    <a:pt x="9918" y="3961"/>
                  </a:lnTo>
                  <a:lnTo>
                    <a:pt x="8349" y="1743"/>
                  </a:lnTo>
                  <a:cubicBezTo>
                    <a:pt x="7522" y="581"/>
                    <a:pt x="6246" y="1"/>
                    <a:pt x="496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4"/>
            <p:cNvSpPr/>
            <p:nvPr/>
          </p:nvSpPr>
          <p:spPr>
            <a:xfrm>
              <a:off x="2619750" y="3188525"/>
              <a:ext cx="247425" cy="86850"/>
            </a:xfrm>
            <a:custGeom>
              <a:rect b="b" l="l" r="r" t="t"/>
              <a:pathLst>
                <a:path extrusionOk="0" h="3474" w="9897">
                  <a:moveTo>
                    <a:pt x="4949" y="0"/>
                  </a:moveTo>
                  <a:cubicBezTo>
                    <a:pt x="3808" y="0"/>
                    <a:pt x="2668" y="461"/>
                    <a:pt x="1841" y="1381"/>
                  </a:cubicBezTo>
                  <a:lnTo>
                    <a:pt x="0" y="3474"/>
                  </a:lnTo>
                  <a:lnTo>
                    <a:pt x="9897" y="3474"/>
                  </a:lnTo>
                  <a:lnTo>
                    <a:pt x="8056" y="1381"/>
                  </a:lnTo>
                  <a:cubicBezTo>
                    <a:pt x="7229" y="461"/>
                    <a:pt x="6089" y="0"/>
                    <a:pt x="4949"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4"/>
            <p:cNvSpPr/>
            <p:nvPr/>
          </p:nvSpPr>
          <p:spPr>
            <a:xfrm>
              <a:off x="2764125" y="3176350"/>
              <a:ext cx="247425" cy="99025"/>
            </a:xfrm>
            <a:custGeom>
              <a:rect b="b" l="l" r="r" t="t"/>
              <a:pathLst>
                <a:path extrusionOk="0" h="3961" w="9897">
                  <a:moveTo>
                    <a:pt x="4948" y="1"/>
                  </a:moveTo>
                  <a:cubicBezTo>
                    <a:pt x="3672" y="1"/>
                    <a:pt x="2396" y="581"/>
                    <a:pt x="1569" y="1743"/>
                  </a:cubicBezTo>
                  <a:lnTo>
                    <a:pt x="0" y="3961"/>
                  </a:lnTo>
                  <a:lnTo>
                    <a:pt x="9897" y="3961"/>
                  </a:lnTo>
                  <a:lnTo>
                    <a:pt x="8328" y="1743"/>
                  </a:lnTo>
                  <a:cubicBezTo>
                    <a:pt x="7501" y="581"/>
                    <a:pt x="6225" y="1"/>
                    <a:pt x="4948"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4"/>
            <p:cNvSpPr/>
            <p:nvPr/>
          </p:nvSpPr>
          <p:spPr>
            <a:xfrm>
              <a:off x="2592550" y="2740975"/>
              <a:ext cx="202025" cy="169625"/>
            </a:xfrm>
            <a:custGeom>
              <a:rect b="b" l="l" r="r" t="t"/>
              <a:pathLst>
                <a:path extrusionOk="0" h="6785" w="8081">
                  <a:moveTo>
                    <a:pt x="4139" y="1"/>
                  </a:moveTo>
                  <a:cubicBezTo>
                    <a:pt x="3552" y="1"/>
                    <a:pt x="2945" y="205"/>
                    <a:pt x="2385" y="682"/>
                  </a:cubicBezTo>
                  <a:cubicBezTo>
                    <a:pt x="2302" y="766"/>
                    <a:pt x="2197" y="850"/>
                    <a:pt x="2113" y="933"/>
                  </a:cubicBezTo>
                  <a:cubicBezTo>
                    <a:pt x="0" y="3047"/>
                    <a:pt x="272" y="6771"/>
                    <a:pt x="272" y="6771"/>
                  </a:cubicBezTo>
                  <a:cubicBezTo>
                    <a:pt x="272" y="6771"/>
                    <a:pt x="444" y="6785"/>
                    <a:pt x="735" y="6785"/>
                  </a:cubicBezTo>
                  <a:cubicBezTo>
                    <a:pt x="1795" y="6785"/>
                    <a:pt x="4435" y="6604"/>
                    <a:pt x="6110" y="4930"/>
                  </a:cubicBezTo>
                  <a:cubicBezTo>
                    <a:pt x="6193" y="4846"/>
                    <a:pt x="6277" y="4741"/>
                    <a:pt x="6361" y="4658"/>
                  </a:cubicBezTo>
                  <a:cubicBezTo>
                    <a:pt x="8080" y="2643"/>
                    <a:pt x="6249" y="1"/>
                    <a:pt x="4139"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4"/>
            <p:cNvSpPr/>
            <p:nvPr/>
          </p:nvSpPr>
          <p:spPr>
            <a:xfrm>
              <a:off x="2599350" y="2763250"/>
              <a:ext cx="179950" cy="147350"/>
            </a:xfrm>
            <a:custGeom>
              <a:rect b="b" l="l" r="r" t="t"/>
              <a:pathLst>
                <a:path extrusionOk="0" h="5894" w="7198">
                  <a:moveTo>
                    <a:pt x="5880" y="0"/>
                  </a:moveTo>
                  <a:lnTo>
                    <a:pt x="0" y="5880"/>
                  </a:lnTo>
                  <a:cubicBezTo>
                    <a:pt x="0" y="5880"/>
                    <a:pt x="172" y="5894"/>
                    <a:pt x="463" y="5894"/>
                  </a:cubicBezTo>
                  <a:cubicBezTo>
                    <a:pt x="1523" y="5894"/>
                    <a:pt x="4163" y="5713"/>
                    <a:pt x="5838" y="4039"/>
                  </a:cubicBezTo>
                  <a:cubicBezTo>
                    <a:pt x="5921" y="3955"/>
                    <a:pt x="6005" y="3850"/>
                    <a:pt x="6089" y="3767"/>
                  </a:cubicBezTo>
                  <a:cubicBezTo>
                    <a:pt x="7198" y="2490"/>
                    <a:pt x="6842" y="942"/>
                    <a:pt x="5880"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4"/>
            <p:cNvSpPr/>
            <p:nvPr/>
          </p:nvSpPr>
          <p:spPr>
            <a:xfrm>
              <a:off x="2403600" y="2740975"/>
              <a:ext cx="202575" cy="169625"/>
            </a:xfrm>
            <a:custGeom>
              <a:rect b="b" l="l" r="r" t="t"/>
              <a:pathLst>
                <a:path extrusionOk="0" h="6785" w="8103">
                  <a:moveTo>
                    <a:pt x="3951" y="1"/>
                  </a:moveTo>
                  <a:cubicBezTo>
                    <a:pt x="1845" y="1"/>
                    <a:pt x="1" y="2643"/>
                    <a:pt x="1720" y="4658"/>
                  </a:cubicBezTo>
                  <a:cubicBezTo>
                    <a:pt x="1804" y="4741"/>
                    <a:pt x="1888" y="4846"/>
                    <a:pt x="1971" y="4930"/>
                  </a:cubicBezTo>
                  <a:cubicBezTo>
                    <a:pt x="3646" y="6604"/>
                    <a:pt x="6299" y="6785"/>
                    <a:pt x="7365" y="6785"/>
                  </a:cubicBezTo>
                  <a:cubicBezTo>
                    <a:pt x="7657" y="6785"/>
                    <a:pt x="7830" y="6771"/>
                    <a:pt x="7830" y="6771"/>
                  </a:cubicBezTo>
                  <a:cubicBezTo>
                    <a:pt x="7830" y="6771"/>
                    <a:pt x="8102" y="3047"/>
                    <a:pt x="5968" y="933"/>
                  </a:cubicBezTo>
                  <a:cubicBezTo>
                    <a:pt x="5884" y="850"/>
                    <a:pt x="5800" y="766"/>
                    <a:pt x="5696" y="682"/>
                  </a:cubicBezTo>
                  <a:cubicBezTo>
                    <a:pt x="5141" y="205"/>
                    <a:pt x="4536" y="1"/>
                    <a:pt x="395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4"/>
            <p:cNvSpPr/>
            <p:nvPr/>
          </p:nvSpPr>
          <p:spPr>
            <a:xfrm>
              <a:off x="2419400" y="2763250"/>
              <a:ext cx="179975" cy="147350"/>
            </a:xfrm>
            <a:custGeom>
              <a:rect b="b" l="l" r="r" t="t"/>
              <a:pathLst>
                <a:path extrusionOk="0" h="5894" w="7199">
                  <a:moveTo>
                    <a:pt x="1298" y="0"/>
                  </a:moveTo>
                  <a:cubicBezTo>
                    <a:pt x="356" y="942"/>
                    <a:pt x="0" y="2490"/>
                    <a:pt x="1088" y="3767"/>
                  </a:cubicBezTo>
                  <a:cubicBezTo>
                    <a:pt x="1172" y="3850"/>
                    <a:pt x="1256" y="3955"/>
                    <a:pt x="1339" y="4039"/>
                  </a:cubicBezTo>
                  <a:cubicBezTo>
                    <a:pt x="3014" y="5713"/>
                    <a:pt x="5667" y="5894"/>
                    <a:pt x="6733" y="5894"/>
                  </a:cubicBezTo>
                  <a:cubicBezTo>
                    <a:pt x="7025" y="5894"/>
                    <a:pt x="7198" y="5880"/>
                    <a:pt x="7198" y="5880"/>
                  </a:cubicBezTo>
                  <a:lnTo>
                    <a:pt x="1298" y="0"/>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4"/>
            <p:cNvSpPr/>
            <p:nvPr/>
          </p:nvSpPr>
          <p:spPr>
            <a:xfrm>
              <a:off x="2533425" y="2445725"/>
              <a:ext cx="130800" cy="130800"/>
            </a:xfrm>
            <a:custGeom>
              <a:rect b="b" l="l" r="r" t="t"/>
              <a:pathLst>
                <a:path extrusionOk="0" h="5232" w="5232">
                  <a:moveTo>
                    <a:pt x="2616" y="1"/>
                  </a:moveTo>
                  <a:cubicBezTo>
                    <a:pt x="1172" y="1"/>
                    <a:pt x="1" y="1172"/>
                    <a:pt x="1" y="2616"/>
                  </a:cubicBezTo>
                  <a:cubicBezTo>
                    <a:pt x="1" y="4060"/>
                    <a:pt x="1172" y="5232"/>
                    <a:pt x="2616" y="5232"/>
                  </a:cubicBezTo>
                  <a:cubicBezTo>
                    <a:pt x="4060" y="5232"/>
                    <a:pt x="5232" y="4060"/>
                    <a:pt x="5232" y="2616"/>
                  </a:cubicBezTo>
                  <a:cubicBezTo>
                    <a:pt x="5232" y="1172"/>
                    <a:pt x="4060" y="1"/>
                    <a:pt x="261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4"/>
            <p:cNvSpPr/>
            <p:nvPr/>
          </p:nvSpPr>
          <p:spPr>
            <a:xfrm>
              <a:off x="2533425" y="2445725"/>
              <a:ext cx="130800" cy="130800"/>
            </a:xfrm>
            <a:custGeom>
              <a:rect b="b" l="l" r="r" t="t"/>
              <a:pathLst>
                <a:path extrusionOk="0" h="5232" w="5232">
                  <a:moveTo>
                    <a:pt x="2616" y="880"/>
                  </a:moveTo>
                  <a:cubicBezTo>
                    <a:pt x="3579" y="880"/>
                    <a:pt x="4353" y="1654"/>
                    <a:pt x="4353" y="2616"/>
                  </a:cubicBezTo>
                  <a:cubicBezTo>
                    <a:pt x="4353" y="3579"/>
                    <a:pt x="3579" y="4353"/>
                    <a:pt x="2616" y="4353"/>
                  </a:cubicBezTo>
                  <a:cubicBezTo>
                    <a:pt x="1654" y="4353"/>
                    <a:pt x="879" y="3579"/>
                    <a:pt x="879" y="2616"/>
                  </a:cubicBezTo>
                  <a:cubicBezTo>
                    <a:pt x="879" y="1654"/>
                    <a:pt x="1654" y="880"/>
                    <a:pt x="2616" y="880"/>
                  </a:cubicBezTo>
                  <a:close/>
                  <a:moveTo>
                    <a:pt x="2616" y="1"/>
                  </a:moveTo>
                  <a:cubicBezTo>
                    <a:pt x="1172" y="1"/>
                    <a:pt x="1" y="1172"/>
                    <a:pt x="1" y="2616"/>
                  </a:cubicBezTo>
                  <a:cubicBezTo>
                    <a:pt x="1" y="4060"/>
                    <a:pt x="1172" y="5232"/>
                    <a:pt x="2616" y="5232"/>
                  </a:cubicBezTo>
                  <a:cubicBezTo>
                    <a:pt x="4060" y="5232"/>
                    <a:pt x="5232" y="4060"/>
                    <a:pt x="5232" y="2616"/>
                  </a:cubicBezTo>
                  <a:cubicBezTo>
                    <a:pt x="5232" y="1172"/>
                    <a:pt x="4060" y="1"/>
                    <a:pt x="2616"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24"/>
          <p:cNvGrpSpPr/>
          <p:nvPr/>
        </p:nvGrpSpPr>
        <p:grpSpPr>
          <a:xfrm>
            <a:off x="4119475" y="1879350"/>
            <a:ext cx="900775" cy="1748725"/>
            <a:chOff x="4044650" y="1526650"/>
            <a:chExt cx="900775" cy="1748725"/>
          </a:xfrm>
        </p:grpSpPr>
        <p:sp>
          <p:nvSpPr>
            <p:cNvPr id="586" name="Google Shape;586;p24"/>
            <p:cNvSpPr/>
            <p:nvPr/>
          </p:nvSpPr>
          <p:spPr>
            <a:xfrm>
              <a:off x="4119450" y="3198850"/>
              <a:ext cx="247425" cy="76525"/>
            </a:xfrm>
            <a:custGeom>
              <a:rect b="b" l="l" r="r" t="t"/>
              <a:pathLst>
                <a:path extrusionOk="0" h="3061" w="9897">
                  <a:moveTo>
                    <a:pt x="4949" y="1"/>
                  </a:moveTo>
                  <a:cubicBezTo>
                    <a:pt x="4263" y="1"/>
                    <a:pt x="3578" y="225"/>
                    <a:pt x="3013" y="675"/>
                  </a:cubicBezTo>
                  <a:lnTo>
                    <a:pt x="0" y="3061"/>
                  </a:lnTo>
                  <a:lnTo>
                    <a:pt x="9897" y="3061"/>
                  </a:lnTo>
                  <a:lnTo>
                    <a:pt x="6884" y="675"/>
                  </a:lnTo>
                  <a:cubicBezTo>
                    <a:pt x="6319" y="225"/>
                    <a:pt x="5634"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4"/>
            <p:cNvSpPr/>
            <p:nvPr/>
          </p:nvSpPr>
          <p:spPr>
            <a:xfrm>
              <a:off x="4263825" y="3176350"/>
              <a:ext cx="247950" cy="99025"/>
            </a:xfrm>
            <a:custGeom>
              <a:rect b="b" l="l" r="r" t="t"/>
              <a:pathLst>
                <a:path extrusionOk="0" h="3961" w="9918">
                  <a:moveTo>
                    <a:pt x="4959" y="1"/>
                  </a:moveTo>
                  <a:cubicBezTo>
                    <a:pt x="3677" y="1"/>
                    <a:pt x="2396" y="581"/>
                    <a:pt x="1569" y="1743"/>
                  </a:cubicBezTo>
                  <a:lnTo>
                    <a:pt x="0" y="3961"/>
                  </a:lnTo>
                  <a:lnTo>
                    <a:pt x="9918" y="3961"/>
                  </a:lnTo>
                  <a:lnTo>
                    <a:pt x="8349" y="1743"/>
                  </a:lnTo>
                  <a:cubicBezTo>
                    <a:pt x="7522" y="581"/>
                    <a:pt x="6240" y="1"/>
                    <a:pt x="495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4"/>
            <p:cNvSpPr/>
            <p:nvPr/>
          </p:nvSpPr>
          <p:spPr>
            <a:xfrm>
              <a:off x="4408700" y="3176350"/>
              <a:ext cx="247450" cy="99025"/>
            </a:xfrm>
            <a:custGeom>
              <a:rect b="b" l="l" r="r" t="t"/>
              <a:pathLst>
                <a:path extrusionOk="0" h="3961" w="9898">
                  <a:moveTo>
                    <a:pt x="4949" y="1"/>
                  </a:moveTo>
                  <a:cubicBezTo>
                    <a:pt x="3673" y="1"/>
                    <a:pt x="2397" y="581"/>
                    <a:pt x="1570" y="1743"/>
                  </a:cubicBezTo>
                  <a:lnTo>
                    <a:pt x="1" y="3961"/>
                  </a:lnTo>
                  <a:lnTo>
                    <a:pt x="9898" y="3961"/>
                  </a:lnTo>
                  <a:lnTo>
                    <a:pt x="8328" y="1743"/>
                  </a:lnTo>
                  <a:cubicBezTo>
                    <a:pt x="7502" y="581"/>
                    <a:pt x="6226"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4553075" y="3188525"/>
              <a:ext cx="247450" cy="86850"/>
            </a:xfrm>
            <a:custGeom>
              <a:rect b="b" l="l" r="r" t="t"/>
              <a:pathLst>
                <a:path extrusionOk="0" h="3474" w="9898">
                  <a:moveTo>
                    <a:pt x="4949" y="0"/>
                  </a:moveTo>
                  <a:cubicBezTo>
                    <a:pt x="3809" y="0"/>
                    <a:pt x="2669" y="461"/>
                    <a:pt x="1842" y="1381"/>
                  </a:cubicBezTo>
                  <a:lnTo>
                    <a:pt x="1" y="3474"/>
                  </a:lnTo>
                  <a:lnTo>
                    <a:pt x="9898" y="3474"/>
                  </a:lnTo>
                  <a:lnTo>
                    <a:pt x="8056" y="1381"/>
                  </a:lnTo>
                  <a:cubicBezTo>
                    <a:pt x="7230" y="461"/>
                    <a:pt x="6090" y="0"/>
                    <a:pt x="4949"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4697450" y="3176350"/>
              <a:ext cx="247975" cy="99025"/>
            </a:xfrm>
            <a:custGeom>
              <a:rect b="b" l="l" r="r" t="t"/>
              <a:pathLst>
                <a:path extrusionOk="0" h="3961" w="9919">
                  <a:moveTo>
                    <a:pt x="4949" y="1"/>
                  </a:moveTo>
                  <a:cubicBezTo>
                    <a:pt x="3673" y="1"/>
                    <a:pt x="2396" y="581"/>
                    <a:pt x="1570" y="1743"/>
                  </a:cubicBezTo>
                  <a:lnTo>
                    <a:pt x="1" y="3961"/>
                  </a:lnTo>
                  <a:lnTo>
                    <a:pt x="9918" y="3961"/>
                  </a:lnTo>
                  <a:lnTo>
                    <a:pt x="8328" y="1743"/>
                  </a:lnTo>
                  <a:cubicBezTo>
                    <a:pt x="7502" y="581"/>
                    <a:pt x="6225"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4519600" y="2150700"/>
              <a:ext cx="22000" cy="1026850"/>
            </a:xfrm>
            <a:custGeom>
              <a:rect b="b" l="l" r="r" t="t"/>
              <a:pathLst>
                <a:path extrusionOk="0" h="41074" w="880">
                  <a:moveTo>
                    <a:pt x="1" y="1"/>
                  </a:moveTo>
                  <a:lnTo>
                    <a:pt x="1" y="41074"/>
                  </a:lnTo>
                  <a:lnTo>
                    <a:pt x="879" y="41074"/>
                  </a:lnTo>
                  <a:lnTo>
                    <a:pt x="87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p:nvPr/>
          </p:nvSpPr>
          <p:spPr>
            <a:xfrm>
              <a:off x="4524300" y="2740975"/>
              <a:ext cx="202450" cy="169625"/>
            </a:xfrm>
            <a:custGeom>
              <a:rect b="b" l="l" r="r" t="t"/>
              <a:pathLst>
                <a:path extrusionOk="0" h="6785" w="8098">
                  <a:moveTo>
                    <a:pt x="4152" y="1"/>
                  </a:moveTo>
                  <a:cubicBezTo>
                    <a:pt x="3567" y="1"/>
                    <a:pt x="2962" y="205"/>
                    <a:pt x="2407" y="682"/>
                  </a:cubicBezTo>
                  <a:cubicBezTo>
                    <a:pt x="2303" y="766"/>
                    <a:pt x="2219" y="850"/>
                    <a:pt x="2114" y="933"/>
                  </a:cubicBezTo>
                  <a:cubicBezTo>
                    <a:pt x="1" y="3047"/>
                    <a:pt x="273" y="6771"/>
                    <a:pt x="273" y="6771"/>
                  </a:cubicBezTo>
                  <a:cubicBezTo>
                    <a:pt x="273" y="6771"/>
                    <a:pt x="446" y="6785"/>
                    <a:pt x="738" y="6785"/>
                  </a:cubicBezTo>
                  <a:cubicBezTo>
                    <a:pt x="1803" y="6785"/>
                    <a:pt x="4453" y="6604"/>
                    <a:pt x="6111" y="4930"/>
                  </a:cubicBezTo>
                  <a:cubicBezTo>
                    <a:pt x="6194" y="4846"/>
                    <a:pt x="6299" y="4741"/>
                    <a:pt x="6362" y="4658"/>
                  </a:cubicBezTo>
                  <a:cubicBezTo>
                    <a:pt x="8098" y="2643"/>
                    <a:pt x="6257" y="1"/>
                    <a:pt x="4152"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p:nvPr/>
          </p:nvSpPr>
          <p:spPr>
            <a:xfrm>
              <a:off x="4531100" y="2763250"/>
              <a:ext cx="179975" cy="147350"/>
            </a:xfrm>
            <a:custGeom>
              <a:rect b="b" l="l" r="r" t="t"/>
              <a:pathLst>
                <a:path extrusionOk="0" h="5894" w="7199">
                  <a:moveTo>
                    <a:pt x="5901" y="0"/>
                  </a:moveTo>
                  <a:lnTo>
                    <a:pt x="1" y="5880"/>
                  </a:lnTo>
                  <a:cubicBezTo>
                    <a:pt x="1" y="5880"/>
                    <a:pt x="174" y="5894"/>
                    <a:pt x="466" y="5894"/>
                  </a:cubicBezTo>
                  <a:cubicBezTo>
                    <a:pt x="1531" y="5894"/>
                    <a:pt x="4181" y="5713"/>
                    <a:pt x="5839" y="4039"/>
                  </a:cubicBezTo>
                  <a:cubicBezTo>
                    <a:pt x="5943" y="3955"/>
                    <a:pt x="6027" y="3850"/>
                    <a:pt x="6090" y="3767"/>
                  </a:cubicBezTo>
                  <a:cubicBezTo>
                    <a:pt x="7199" y="2490"/>
                    <a:pt x="6843" y="942"/>
                    <a:pt x="5901"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4335375" y="2740975"/>
              <a:ext cx="202550" cy="169625"/>
            </a:xfrm>
            <a:custGeom>
              <a:rect b="b" l="l" r="r" t="t"/>
              <a:pathLst>
                <a:path extrusionOk="0" h="6785" w="8102">
                  <a:moveTo>
                    <a:pt x="3951" y="1"/>
                  </a:moveTo>
                  <a:cubicBezTo>
                    <a:pt x="1844" y="1"/>
                    <a:pt x="1" y="2643"/>
                    <a:pt x="1720" y="4658"/>
                  </a:cubicBezTo>
                  <a:cubicBezTo>
                    <a:pt x="1804" y="4741"/>
                    <a:pt x="1888" y="4846"/>
                    <a:pt x="1971" y="4930"/>
                  </a:cubicBezTo>
                  <a:cubicBezTo>
                    <a:pt x="3646" y="6604"/>
                    <a:pt x="6299" y="6785"/>
                    <a:pt x="7365" y="6785"/>
                  </a:cubicBezTo>
                  <a:cubicBezTo>
                    <a:pt x="7657" y="6785"/>
                    <a:pt x="7830" y="6771"/>
                    <a:pt x="7830" y="6771"/>
                  </a:cubicBezTo>
                  <a:cubicBezTo>
                    <a:pt x="7830" y="6771"/>
                    <a:pt x="8102" y="3047"/>
                    <a:pt x="5968" y="933"/>
                  </a:cubicBezTo>
                  <a:cubicBezTo>
                    <a:pt x="5884" y="850"/>
                    <a:pt x="5800" y="766"/>
                    <a:pt x="5696" y="682"/>
                  </a:cubicBezTo>
                  <a:cubicBezTo>
                    <a:pt x="5141" y="205"/>
                    <a:pt x="4536" y="1"/>
                    <a:pt x="395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4351175" y="2763250"/>
              <a:ext cx="179950" cy="147350"/>
            </a:xfrm>
            <a:custGeom>
              <a:rect b="b" l="l" r="r" t="t"/>
              <a:pathLst>
                <a:path extrusionOk="0" h="5894" w="7198">
                  <a:moveTo>
                    <a:pt x="1298" y="0"/>
                  </a:moveTo>
                  <a:cubicBezTo>
                    <a:pt x="356" y="942"/>
                    <a:pt x="0" y="2490"/>
                    <a:pt x="1088" y="3767"/>
                  </a:cubicBezTo>
                  <a:cubicBezTo>
                    <a:pt x="1172" y="3850"/>
                    <a:pt x="1256" y="3955"/>
                    <a:pt x="1339" y="4039"/>
                  </a:cubicBezTo>
                  <a:cubicBezTo>
                    <a:pt x="3014" y="5713"/>
                    <a:pt x="5667" y="5894"/>
                    <a:pt x="6733" y="5894"/>
                  </a:cubicBezTo>
                  <a:cubicBezTo>
                    <a:pt x="7025" y="5894"/>
                    <a:pt x="7198" y="5880"/>
                    <a:pt x="7198" y="5880"/>
                  </a:cubicBezTo>
                  <a:lnTo>
                    <a:pt x="1298" y="0"/>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4"/>
            <p:cNvSpPr/>
            <p:nvPr/>
          </p:nvSpPr>
          <p:spPr>
            <a:xfrm>
              <a:off x="4523800" y="2490200"/>
              <a:ext cx="172625" cy="173150"/>
            </a:xfrm>
            <a:custGeom>
              <a:rect b="b" l="l" r="r" t="t"/>
              <a:pathLst>
                <a:path extrusionOk="0" h="6926" w="6905">
                  <a:moveTo>
                    <a:pt x="6298" y="0"/>
                  </a:moveTo>
                  <a:lnTo>
                    <a:pt x="0" y="6298"/>
                  </a:lnTo>
                  <a:lnTo>
                    <a:pt x="628" y="6926"/>
                  </a:lnTo>
                  <a:lnTo>
                    <a:pt x="6905" y="628"/>
                  </a:lnTo>
                  <a:lnTo>
                    <a:pt x="629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a:off x="4667650" y="2341400"/>
              <a:ext cx="202575" cy="169550"/>
            </a:xfrm>
            <a:custGeom>
              <a:rect b="b" l="l" r="r" t="t"/>
              <a:pathLst>
                <a:path extrusionOk="0" h="6782" w="8103">
                  <a:moveTo>
                    <a:pt x="4145" y="1"/>
                  </a:moveTo>
                  <a:cubicBezTo>
                    <a:pt x="3562" y="1"/>
                    <a:pt x="2959" y="204"/>
                    <a:pt x="2406" y="680"/>
                  </a:cubicBezTo>
                  <a:cubicBezTo>
                    <a:pt x="2323" y="763"/>
                    <a:pt x="2218" y="847"/>
                    <a:pt x="2134" y="931"/>
                  </a:cubicBezTo>
                  <a:cubicBezTo>
                    <a:pt x="0" y="3065"/>
                    <a:pt x="272" y="6768"/>
                    <a:pt x="272" y="6768"/>
                  </a:cubicBezTo>
                  <a:cubicBezTo>
                    <a:pt x="272" y="6768"/>
                    <a:pt x="445" y="6782"/>
                    <a:pt x="737" y="6782"/>
                  </a:cubicBezTo>
                  <a:cubicBezTo>
                    <a:pt x="1803" y="6782"/>
                    <a:pt x="4456" y="6602"/>
                    <a:pt x="6131" y="4927"/>
                  </a:cubicBezTo>
                  <a:cubicBezTo>
                    <a:pt x="6214" y="4843"/>
                    <a:pt x="6298" y="4739"/>
                    <a:pt x="6382" y="4655"/>
                  </a:cubicBezTo>
                  <a:cubicBezTo>
                    <a:pt x="8103" y="2655"/>
                    <a:pt x="6254" y="1"/>
                    <a:pt x="414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p:nvPr/>
          </p:nvSpPr>
          <p:spPr>
            <a:xfrm>
              <a:off x="4674450" y="2363600"/>
              <a:ext cx="179950" cy="147350"/>
            </a:xfrm>
            <a:custGeom>
              <a:rect b="b" l="l" r="r" t="t"/>
              <a:pathLst>
                <a:path extrusionOk="0" h="5894" w="7198">
                  <a:moveTo>
                    <a:pt x="5901" y="1"/>
                  </a:moveTo>
                  <a:lnTo>
                    <a:pt x="0" y="5880"/>
                  </a:lnTo>
                  <a:cubicBezTo>
                    <a:pt x="0" y="5880"/>
                    <a:pt x="173" y="5894"/>
                    <a:pt x="465" y="5894"/>
                  </a:cubicBezTo>
                  <a:cubicBezTo>
                    <a:pt x="1531" y="5894"/>
                    <a:pt x="4184" y="5714"/>
                    <a:pt x="5859" y="4039"/>
                  </a:cubicBezTo>
                  <a:cubicBezTo>
                    <a:pt x="5942" y="3955"/>
                    <a:pt x="6026" y="3851"/>
                    <a:pt x="6110" y="3767"/>
                  </a:cubicBezTo>
                  <a:cubicBezTo>
                    <a:pt x="7198" y="2491"/>
                    <a:pt x="6842" y="942"/>
                    <a:pt x="590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4459975" y="1974425"/>
              <a:ext cx="141250" cy="208225"/>
            </a:xfrm>
            <a:custGeom>
              <a:rect b="b" l="l" r="r" t="t"/>
              <a:pathLst>
                <a:path extrusionOk="0" h="8329" w="5650">
                  <a:moveTo>
                    <a:pt x="2828" y="1"/>
                  </a:moveTo>
                  <a:cubicBezTo>
                    <a:pt x="1486" y="1"/>
                    <a:pt x="147" y="838"/>
                    <a:pt x="21" y="2511"/>
                  </a:cubicBezTo>
                  <a:cubicBezTo>
                    <a:pt x="0" y="2637"/>
                    <a:pt x="0" y="2762"/>
                    <a:pt x="0" y="2888"/>
                  </a:cubicBezTo>
                  <a:cubicBezTo>
                    <a:pt x="0" y="5901"/>
                    <a:pt x="2825" y="8328"/>
                    <a:pt x="2825" y="8328"/>
                  </a:cubicBezTo>
                  <a:cubicBezTo>
                    <a:pt x="2825" y="8328"/>
                    <a:pt x="5650" y="5901"/>
                    <a:pt x="5650" y="2888"/>
                  </a:cubicBezTo>
                  <a:cubicBezTo>
                    <a:pt x="5650" y="2762"/>
                    <a:pt x="5650" y="2637"/>
                    <a:pt x="5650" y="2511"/>
                  </a:cubicBezTo>
                  <a:cubicBezTo>
                    <a:pt x="5514" y="838"/>
                    <a:pt x="4169" y="1"/>
                    <a:pt x="2828"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a:off x="4530600" y="1974425"/>
              <a:ext cx="70625" cy="208225"/>
            </a:xfrm>
            <a:custGeom>
              <a:rect b="b" l="l" r="r" t="t"/>
              <a:pathLst>
                <a:path extrusionOk="0" h="8329" w="2825">
                  <a:moveTo>
                    <a:pt x="0" y="1"/>
                  </a:moveTo>
                  <a:lnTo>
                    <a:pt x="0" y="8328"/>
                  </a:lnTo>
                  <a:cubicBezTo>
                    <a:pt x="0" y="8328"/>
                    <a:pt x="2825" y="5901"/>
                    <a:pt x="2825" y="2888"/>
                  </a:cubicBezTo>
                  <a:cubicBezTo>
                    <a:pt x="2825" y="2762"/>
                    <a:pt x="2825" y="2637"/>
                    <a:pt x="2825" y="2511"/>
                  </a:cubicBezTo>
                  <a:cubicBezTo>
                    <a:pt x="2699" y="838"/>
                    <a:pt x="1339" y="1"/>
                    <a:pt x="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a:off x="4342275" y="2531000"/>
              <a:ext cx="196175" cy="196175"/>
            </a:xfrm>
            <a:custGeom>
              <a:rect b="b" l="l" r="r" t="t"/>
              <a:pathLst>
                <a:path extrusionOk="0" h="7847" w="7847">
                  <a:moveTo>
                    <a:pt x="628" y="0"/>
                  </a:moveTo>
                  <a:lnTo>
                    <a:pt x="1" y="628"/>
                  </a:lnTo>
                  <a:lnTo>
                    <a:pt x="7219" y="7847"/>
                  </a:lnTo>
                  <a:lnTo>
                    <a:pt x="7847" y="7219"/>
                  </a:lnTo>
                  <a:lnTo>
                    <a:pt x="62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4172150" y="2387950"/>
              <a:ext cx="202575" cy="170025"/>
            </a:xfrm>
            <a:custGeom>
              <a:rect b="b" l="l" r="r" t="t"/>
              <a:pathLst>
                <a:path extrusionOk="0" h="6801" w="8103">
                  <a:moveTo>
                    <a:pt x="3958" y="1"/>
                  </a:moveTo>
                  <a:cubicBezTo>
                    <a:pt x="1849" y="1"/>
                    <a:pt x="0" y="2655"/>
                    <a:pt x="1721" y="4655"/>
                  </a:cubicBezTo>
                  <a:cubicBezTo>
                    <a:pt x="1805" y="4760"/>
                    <a:pt x="1889" y="4844"/>
                    <a:pt x="1972" y="4927"/>
                  </a:cubicBezTo>
                  <a:cubicBezTo>
                    <a:pt x="3673" y="6628"/>
                    <a:pt x="6383" y="6801"/>
                    <a:pt x="7414" y="6801"/>
                  </a:cubicBezTo>
                  <a:cubicBezTo>
                    <a:pt x="7677" y="6801"/>
                    <a:pt x="7831" y="6789"/>
                    <a:pt x="7831" y="6789"/>
                  </a:cubicBezTo>
                  <a:cubicBezTo>
                    <a:pt x="7831" y="6789"/>
                    <a:pt x="8103" y="3065"/>
                    <a:pt x="5969" y="931"/>
                  </a:cubicBezTo>
                  <a:cubicBezTo>
                    <a:pt x="5885" y="847"/>
                    <a:pt x="5801" y="763"/>
                    <a:pt x="5697" y="680"/>
                  </a:cubicBezTo>
                  <a:cubicBezTo>
                    <a:pt x="5144" y="204"/>
                    <a:pt x="4541" y="1"/>
                    <a:pt x="3958"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p:cNvSpPr/>
            <p:nvPr/>
          </p:nvSpPr>
          <p:spPr>
            <a:xfrm>
              <a:off x="4220400" y="2388150"/>
              <a:ext cx="154325" cy="169550"/>
            </a:xfrm>
            <a:custGeom>
              <a:rect b="b" l="l" r="r" t="t"/>
              <a:pathLst>
                <a:path extrusionOk="0" h="6782" w="6173">
                  <a:moveTo>
                    <a:pt x="2030" y="1"/>
                  </a:moveTo>
                  <a:cubicBezTo>
                    <a:pt x="1265" y="1"/>
                    <a:pt x="535" y="346"/>
                    <a:pt x="0" y="881"/>
                  </a:cubicBezTo>
                  <a:lnTo>
                    <a:pt x="5901" y="6781"/>
                  </a:lnTo>
                  <a:cubicBezTo>
                    <a:pt x="5901" y="6781"/>
                    <a:pt x="6173" y="3057"/>
                    <a:pt x="4039" y="923"/>
                  </a:cubicBezTo>
                  <a:cubicBezTo>
                    <a:pt x="3955" y="839"/>
                    <a:pt x="3871" y="755"/>
                    <a:pt x="3767" y="672"/>
                  </a:cubicBezTo>
                  <a:cubicBezTo>
                    <a:pt x="3215" y="201"/>
                    <a:pt x="2612" y="1"/>
                    <a:pt x="203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4278450" y="2103100"/>
              <a:ext cx="260525" cy="260525"/>
            </a:xfrm>
            <a:custGeom>
              <a:rect b="b" l="l" r="r" t="t"/>
              <a:pathLst>
                <a:path extrusionOk="0" h="10421" w="10421">
                  <a:moveTo>
                    <a:pt x="608" y="1"/>
                  </a:moveTo>
                  <a:lnTo>
                    <a:pt x="1" y="608"/>
                  </a:lnTo>
                  <a:lnTo>
                    <a:pt x="9814" y="10421"/>
                  </a:lnTo>
                  <a:lnTo>
                    <a:pt x="10421" y="9793"/>
                  </a:lnTo>
                  <a:lnTo>
                    <a:pt x="608"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4"/>
            <p:cNvSpPr/>
            <p:nvPr/>
          </p:nvSpPr>
          <p:spPr>
            <a:xfrm>
              <a:off x="4244450" y="2194125"/>
              <a:ext cx="135525" cy="22000"/>
            </a:xfrm>
            <a:custGeom>
              <a:rect b="b" l="l" r="r" t="t"/>
              <a:pathLst>
                <a:path extrusionOk="0" h="880" w="5421">
                  <a:moveTo>
                    <a:pt x="1" y="0"/>
                  </a:moveTo>
                  <a:lnTo>
                    <a:pt x="1" y="879"/>
                  </a:lnTo>
                  <a:lnTo>
                    <a:pt x="5420" y="879"/>
                  </a:lnTo>
                  <a:lnTo>
                    <a:pt x="5420"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4"/>
            <p:cNvSpPr/>
            <p:nvPr/>
          </p:nvSpPr>
          <p:spPr>
            <a:xfrm>
              <a:off x="4098425" y="1949550"/>
              <a:ext cx="202550" cy="169550"/>
            </a:xfrm>
            <a:custGeom>
              <a:rect b="b" l="l" r="r" t="t"/>
              <a:pathLst>
                <a:path extrusionOk="0" h="6782" w="8102">
                  <a:moveTo>
                    <a:pt x="3951" y="1"/>
                  </a:moveTo>
                  <a:cubicBezTo>
                    <a:pt x="1844" y="1"/>
                    <a:pt x="0" y="2643"/>
                    <a:pt x="1720" y="4657"/>
                  </a:cubicBezTo>
                  <a:cubicBezTo>
                    <a:pt x="1804" y="4741"/>
                    <a:pt x="1887" y="4846"/>
                    <a:pt x="1971" y="4929"/>
                  </a:cubicBezTo>
                  <a:cubicBezTo>
                    <a:pt x="3668" y="6610"/>
                    <a:pt x="6371" y="6782"/>
                    <a:pt x="7407" y="6782"/>
                  </a:cubicBezTo>
                  <a:cubicBezTo>
                    <a:pt x="7673" y="6782"/>
                    <a:pt x="7830" y="6770"/>
                    <a:pt x="7830" y="6770"/>
                  </a:cubicBezTo>
                  <a:cubicBezTo>
                    <a:pt x="7830" y="6770"/>
                    <a:pt x="8102" y="3046"/>
                    <a:pt x="5967" y="933"/>
                  </a:cubicBezTo>
                  <a:cubicBezTo>
                    <a:pt x="5884" y="849"/>
                    <a:pt x="5779" y="765"/>
                    <a:pt x="5695" y="682"/>
                  </a:cubicBezTo>
                  <a:cubicBezTo>
                    <a:pt x="5141" y="204"/>
                    <a:pt x="4535" y="1"/>
                    <a:pt x="395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4"/>
            <p:cNvSpPr/>
            <p:nvPr/>
          </p:nvSpPr>
          <p:spPr>
            <a:xfrm>
              <a:off x="4146650" y="1949425"/>
              <a:ext cx="154325" cy="169400"/>
            </a:xfrm>
            <a:custGeom>
              <a:rect b="b" l="l" r="r" t="t"/>
              <a:pathLst>
                <a:path extrusionOk="0" h="6776" w="6173">
                  <a:moveTo>
                    <a:pt x="2024" y="0"/>
                  </a:moveTo>
                  <a:cubicBezTo>
                    <a:pt x="1261" y="0"/>
                    <a:pt x="533" y="351"/>
                    <a:pt x="0" y="896"/>
                  </a:cubicBezTo>
                  <a:lnTo>
                    <a:pt x="5880" y="6775"/>
                  </a:lnTo>
                  <a:cubicBezTo>
                    <a:pt x="5880" y="6775"/>
                    <a:pt x="6173" y="3051"/>
                    <a:pt x="4038" y="938"/>
                  </a:cubicBezTo>
                  <a:cubicBezTo>
                    <a:pt x="3955" y="854"/>
                    <a:pt x="3850" y="770"/>
                    <a:pt x="3766" y="687"/>
                  </a:cubicBezTo>
                  <a:cubicBezTo>
                    <a:pt x="3213" y="206"/>
                    <a:pt x="2608" y="0"/>
                    <a:pt x="2024"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
            <p:cNvSpPr/>
            <p:nvPr/>
          </p:nvSpPr>
          <p:spPr>
            <a:xfrm>
              <a:off x="4044650" y="2134500"/>
              <a:ext cx="229125" cy="141250"/>
            </a:xfrm>
            <a:custGeom>
              <a:rect b="b" l="l" r="r" t="t"/>
              <a:pathLst>
                <a:path extrusionOk="0" h="5650" w="9165">
                  <a:moveTo>
                    <a:pt x="3724" y="0"/>
                  </a:moveTo>
                  <a:cubicBezTo>
                    <a:pt x="3599" y="0"/>
                    <a:pt x="3473" y="0"/>
                    <a:pt x="3348" y="21"/>
                  </a:cubicBezTo>
                  <a:cubicBezTo>
                    <a:pt x="0" y="272"/>
                    <a:pt x="0" y="5378"/>
                    <a:pt x="3348" y="5629"/>
                  </a:cubicBezTo>
                  <a:cubicBezTo>
                    <a:pt x="3473" y="5650"/>
                    <a:pt x="3599" y="5650"/>
                    <a:pt x="3724" y="5650"/>
                  </a:cubicBezTo>
                  <a:cubicBezTo>
                    <a:pt x="6737" y="5650"/>
                    <a:pt x="9165" y="2825"/>
                    <a:pt x="9165" y="2825"/>
                  </a:cubicBezTo>
                  <a:cubicBezTo>
                    <a:pt x="9165" y="2825"/>
                    <a:pt x="6737" y="0"/>
                    <a:pt x="3724"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4"/>
            <p:cNvSpPr/>
            <p:nvPr/>
          </p:nvSpPr>
          <p:spPr>
            <a:xfrm>
              <a:off x="4065550" y="2134500"/>
              <a:ext cx="208225" cy="70625"/>
            </a:xfrm>
            <a:custGeom>
              <a:rect b="b" l="l" r="r" t="t"/>
              <a:pathLst>
                <a:path extrusionOk="0" h="2825" w="8329">
                  <a:moveTo>
                    <a:pt x="2512" y="0"/>
                  </a:moveTo>
                  <a:cubicBezTo>
                    <a:pt x="838" y="147"/>
                    <a:pt x="1" y="1486"/>
                    <a:pt x="1" y="2825"/>
                  </a:cubicBezTo>
                  <a:lnTo>
                    <a:pt x="8329" y="2825"/>
                  </a:lnTo>
                  <a:cubicBezTo>
                    <a:pt x="8329" y="2825"/>
                    <a:pt x="5901" y="0"/>
                    <a:pt x="288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4"/>
            <p:cNvSpPr/>
            <p:nvPr/>
          </p:nvSpPr>
          <p:spPr>
            <a:xfrm>
              <a:off x="4406100" y="2373550"/>
              <a:ext cx="132875" cy="132350"/>
            </a:xfrm>
            <a:custGeom>
              <a:rect b="b" l="l" r="r" t="t"/>
              <a:pathLst>
                <a:path extrusionOk="0" h="5294" w="5315">
                  <a:moveTo>
                    <a:pt x="628" y="0"/>
                  </a:moveTo>
                  <a:lnTo>
                    <a:pt x="0" y="607"/>
                  </a:lnTo>
                  <a:lnTo>
                    <a:pt x="4687" y="5294"/>
                  </a:lnTo>
                  <a:lnTo>
                    <a:pt x="5315" y="4666"/>
                  </a:lnTo>
                  <a:lnTo>
                    <a:pt x="62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4"/>
            <p:cNvSpPr/>
            <p:nvPr/>
          </p:nvSpPr>
          <p:spPr>
            <a:xfrm>
              <a:off x="4315700" y="2300950"/>
              <a:ext cx="117625" cy="98950"/>
            </a:xfrm>
            <a:custGeom>
              <a:rect b="b" l="l" r="r" t="t"/>
              <a:pathLst>
                <a:path extrusionOk="0" h="3958" w="4705">
                  <a:moveTo>
                    <a:pt x="2305" y="0"/>
                  </a:moveTo>
                  <a:cubicBezTo>
                    <a:pt x="1070" y="0"/>
                    <a:pt x="0" y="1551"/>
                    <a:pt x="1001" y="2716"/>
                  </a:cubicBezTo>
                  <a:cubicBezTo>
                    <a:pt x="1043" y="2758"/>
                    <a:pt x="1084" y="2821"/>
                    <a:pt x="1147" y="2862"/>
                  </a:cubicBezTo>
                  <a:cubicBezTo>
                    <a:pt x="2122" y="3854"/>
                    <a:pt x="3683" y="3958"/>
                    <a:pt x="4298" y="3958"/>
                  </a:cubicBezTo>
                  <a:cubicBezTo>
                    <a:pt x="4461" y="3958"/>
                    <a:pt x="4558" y="3950"/>
                    <a:pt x="4558" y="3950"/>
                  </a:cubicBezTo>
                  <a:cubicBezTo>
                    <a:pt x="4558" y="3950"/>
                    <a:pt x="4704" y="1774"/>
                    <a:pt x="3470" y="540"/>
                  </a:cubicBezTo>
                  <a:lnTo>
                    <a:pt x="3323" y="393"/>
                  </a:lnTo>
                  <a:cubicBezTo>
                    <a:pt x="2998" y="118"/>
                    <a:pt x="2646" y="0"/>
                    <a:pt x="230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4"/>
            <p:cNvSpPr/>
            <p:nvPr/>
          </p:nvSpPr>
          <p:spPr>
            <a:xfrm>
              <a:off x="4343325" y="2301150"/>
              <a:ext cx="90000" cy="98575"/>
            </a:xfrm>
            <a:custGeom>
              <a:rect b="b" l="l" r="r" t="t"/>
              <a:pathLst>
                <a:path extrusionOk="0" h="3943" w="3600">
                  <a:moveTo>
                    <a:pt x="1198" y="0"/>
                  </a:moveTo>
                  <a:cubicBezTo>
                    <a:pt x="752" y="0"/>
                    <a:pt x="322" y="201"/>
                    <a:pt x="0" y="511"/>
                  </a:cubicBezTo>
                  <a:lnTo>
                    <a:pt x="3453" y="3942"/>
                  </a:lnTo>
                  <a:cubicBezTo>
                    <a:pt x="3453" y="3942"/>
                    <a:pt x="3599" y="1766"/>
                    <a:pt x="2365" y="532"/>
                  </a:cubicBezTo>
                  <a:cubicBezTo>
                    <a:pt x="2323" y="490"/>
                    <a:pt x="2260" y="427"/>
                    <a:pt x="2197" y="385"/>
                  </a:cubicBezTo>
                  <a:cubicBezTo>
                    <a:pt x="1882" y="115"/>
                    <a:pt x="1536" y="0"/>
                    <a:pt x="119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4"/>
            <p:cNvSpPr/>
            <p:nvPr/>
          </p:nvSpPr>
          <p:spPr>
            <a:xfrm>
              <a:off x="4524300" y="2201975"/>
              <a:ext cx="232300" cy="232275"/>
            </a:xfrm>
            <a:custGeom>
              <a:rect b="b" l="l" r="r" t="t"/>
              <a:pathLst>
                <a:path extrusionOk="0" h="9291" w="9292">
                  <a:moveTo>
                    <a:pt x="8663" y="0"/>
                  </a:moveTo>
                  <a:lnTo>
                    <a:pt x="1" y="8663"/>
                  </a:lnTo>
                  <a:lnTo>
                    <a:pt x="629" y="9290"/>
                  </a:lnTo>
                  <a:lnTo>
                    <a:pt x="9291" y="628"/>
                  </a:lnTo>
                  <a:lnTo>
                    <a:pt x="8663"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4"/>
            <p:cNvSpPr/>
            <p:nvPr/>
          </p:nvSpPr>
          <p:spPr>
            <a:xfrm>
              <a:off x="4730400" y="2125125"/>
              <a:ext cx="118125" cy="98975"/>
            </a:xfrm>
            <a:custGeom>
              <a:rect b="b" l="l" r="r" t="t"/>
              <a:pathLst>
                <a:path extrusionOk="0" h="3959" w="4725">
                  <a:moveTo>
                    <a:pt x="2418" y="1"/>
                  </a:moveTo>
                  <a:cubicBezTo>
                    <a:pt x="2077" y="1"/>
                    <a:pt x="1725" y="119"/>
                    <a:pt x="1403" y="396"/>
                  </a:cubicBezTo>
                  <a:cubicBezTo>
                    <a:pt x="1340" y="438"/>
                    <a:pt x="1298" y="480"/>
                    <a:pt x="1235" y="543"/>
                  </a:cubicBezTo>
                  <a:cubicBezTo>
                    <a:pt x="1" y="1777"/>
                    <a:pt x="168" y="3953"/>
                    <a:pt x="168" y="3953"/>
                  </a:cubicBezTo>
                  <a:cubicBezTo>
                    <a:pt x="168" y="3953"/>
                    <a:pt x="248" y="3959"/>
                    <a:pt x="384" y="3959"/>
                  </a:cubicBezTo>
                  <a:cubicBezTo>
                    <a:pt x="961" y="3959"/>
                    <a:pt x="2560" y="3863"/>
                    <a:pt x="3558" y="2865"/>
                  </a:cubicBezTo>
                  <a:lnTo>
                    <a:pt x="3725" y="2719"/>
                  </a:lnTo>
                  <a:cubicBezTo>
                    <a:pt x="4725" y="1539"/>
                    <a:pt x="3646" y="1"/>
                    <a:pt x="2418"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4"/>
            <p:cNvSpPr/>
            <p:nvPr/>
          </p:nvSpPr>
          <p:spPr>
            <a:xfrm>
              <a:off x="4734075" y="2137625"/>
              <a:ext cx="105150" cy="86225"/>
            </a:xfrm>
            <a:custGeom>
              <a:rect b="b" l="l" r="r" t="t"/>
              <a:pathLst>
                <a:path extrusionOk="0" h="3449" w="4206">
                  <a:moveTo>
                    <a:pt x="3453" y="1"/>
                  </a:moveTo>
                  <a:lnTo>
                    <a:pt x="0" y="3432"/>
                  </a:lnTo>
                  <a:cubicBezTo>
                    <a:pt x="0" y="3437"/>
                    <a:pt x="113" y="3448"/>
                    <a:pt x="302" y="3448"/>
                  </a:cubicBezTo>
                  <a:cubicBezTo>
                    <a:pt x="942" y="3448"/>
                    <a:pt x="2457" y="3319"/>
                    <a:pt x="3411" y="2365"/>
                  </a:cubicBezTo>
                  <a:cubicBezTo>
                    <a:pt x="3474" y="2323"/>
                    <a:pt x="3516" y="2260"/>
                    <a:pt x="3557" y="2198"/>
                  </a:cubicBezTo>
                  <a:cubicBezTo>
                    <a:pt x="4206" y="1465"/>
                    <a:pt x="3997" y="566"/>
                    <a:pt x="3453"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4"/>
            <p:cNvSpPr/>
            <p:nvPr/>
          </p:nvSpPr>
          <p:spPr>
            <a:xfrm>
              <a:off x="4645675" y="2150700"/>
              <a:ext cx="21975" cy="150150"/>
            </a:xfrm>
            <a:custGeom>
              <a:rect b="b" l="l" r="r" t="t"/>
              <a:pathLst>
                <a:path extrusionOk="0" h="6006" w="879">
                  <a:moveTo>
                    <a:pt x="0" y="1"/>
                  </a:moveTo>
                  <a:lnTo>
                    <a:pt x="0" y="6006"/>
                  </a:lnTo>
                  <a:lnTo>
                    <a:pt x="879" y="6006"/>
                  </a:lnTo>
                  <a:lnTo>
                    <a:pt x="87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4"/>
            <p:cNvSpPr/>
            <p:nvPr/>
          </p:nvSpPr>
          <p:spPr>
            <a:xfrm>
              <a:off x="4615325" y="2042025"/>
              <a:ext cx="82675" cy="121250"/>
            </a:xfrm>
            <a:custGeom>
              <a:rect b="b" l="l" r="r" t="t"/>
              <a:pathLst>
                <a:path extrusionOk="0" h="4850" w="3307">
                  <a:moveTo>
                    <a:pt x="1654" y="1"/>
                  </a:moveTo>
                  <a:cubicBezTo>
                    <a:pt x="874" y="1"/>
                    <a:pt x="95" y="487"/>
                    <a:pt x="22" y="1460"/>
                  </a:cubicBezTo>
                  <a:cubicBezTo>
                    <a:pt x="1" y="1544"/>
                    <a:pt x="1" y="1607"/>
                    <a:pt x="1" y="1691"/>
                  </a:cubicBezTo>
                  <a:cubicBezTo>
                    <a:pt x="1" y="3427"/>
                    <a:pt x="1654" y="4850"/>
                    <a:pt x="1654" y="4850"/>
                  </a:cubicBezTo>
                  <a:cubicBezTo>
                    <a:pt x="1654" y="4850"/>
                    <a:pt x="3307" y="3427"/>
                    <a:pt x="3307" y="1691"/>
                  </a:cubicBezTo>
                  <a:cubicBezTo>
                    <a:pt x="3307" y="1607"/>
                    <a:pt x="3286" y="1544"/>
                    <a:pt x="3286" y="1460"/>
                  </a:cubicBezTo>
                  <a:cubicBezTo>
                    <a:pt x="3212" y="487"/>
                    <a:pt x="2433" y="1"/>
                    <a:pt x="1654"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4"/>
            <p:cNvSpPr/>
            <p:nvPr/>
          </p:nvSpPr>
          <p:spPr>
            <a:xfrm>
              <a:off x="4656650" y="2041900"/>
              <a:ext cx="41350" cy="121375"/>
            </a:xfrm>
            <a:custGeom>
              <a:rect b="b" l="l" r="r" t="t"/>
              <a:pathLst>
                <a:path extrusionOk="0" h="4855" w="1654">
                  <a:moveTo>
                    <a:pt x="1" y="1"/>
                  </a:moveTo>
                  <a:lnTo>
                    <a:pt x="1" y="4855"/>
                  </a:lnTo>
                  <a:cubicBezTo>
                    <a:pt x="1" y="4855"/>
                    <a:pt x="1654" y="3432"/>
                    <a:pt x="1654" y="1696"/>
                  </a:cubicBezTo>
                  <a:cubicBezTo>
                    <a:pt x="1654" y="1612"/>
                    <a:pt x="1633" y="1549"/>
                    <a:pt x="1633" y="1465"/>
                  </a:cubicBezTo>
                  <a:cubicBezTo>
                    <a:pt x="1570" y="482"/>
                    <a:pt x="775" y="1"/>
                    <a:pt x="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4"/>
            <p:cNvSpPr/>
            <p:nvPr/>
          </p:nvSpPr>
          <p:spPr>
            <a:xfrm>
              <a:off x="4466775" y="1526650"/>
              <a:ext cx="131325" cy="131325"/>
            </a:xfrm>
            <a:custGeom>
              <a:rect b="b" l="l" r="r" t="t"/>
              <a:pathLst>
                <a:path extrusionOk="0" h="5253" w="5253">
                  <a:moveTo>
                    <a:pt x="2616" y="1"/>
                  </a:moveTo>
                  <a:cubicBezTo>
                    <a:pt x="1172" y="1"/>
                    <a:pt x="0" y="1173"/>
                    <a:pt x="0" y="2616"/>
                  </a:cubicBezTo>
                  <a:cubicBezTo>
                    <a:pt x="0" y="4081"/>
                    <a:pt x="1172" y="5253"/>
                    <a:pt x="2616" y="5253"/>
                  </a:cubicBezTo>
                  <a:cubicBezTo>
                    <a:pt x="4080" y="5253"/>
                    <a:pt x="5252" y="4081"/>
                    <a:pt x="5252" y="2616"/>
                  </a:cubicBezTo>
                  <a:cubicBezTo>
                    <a:pt x="5252" y="1173"/>
                    <a:pt x="4080" y="1"/>
                    <a:pt x="261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4"/>
            <p:cNvSpPr/>
            <p:nvPr/>
          </p:nvSpPr>
          <p:spPr>
            <a:xfrm>
              <a:off x="4466775" y="1526650"/>
              <a:ext cx="131325" cy="131325"/>
            </a:xfrm>
            <a:custGeom>
              <a:rect b="b" l="l" r="r" t="t"/>
              <a:pathLst>
                <a:path extrusionOk="0" h="5253" w="5253">
                  <a:moveTo>
                    <a:pt x="2616" y="880"/>
                  </a:moveTo>
                  <a:cubicBezTo>
                    <a:pt x="3578" y="880"/>
                    <a:pt x="4373" y="1675"/>
                    <a:pt x="4373" y="2616"/>
                  </a:cubicBezTo>
                  <a:cubicBezTo>
                    <a:pt x="4373" y="3579"/>
                    <a:pt x="3578" y="4374"/>
                    <a:pt x="2616" y="4374"/>
                  </a:cubicBezTo>
                  <a:cubicBezTo>
                    <a:pt x="1653" y="4374"/>
                    <a:pt x="879" y="3579"/>
                    <a:pt x="879" y="2616"/>
                  </a:cubicBezTo>
                  <a:cubicBezTo>
                    <a:pt x="879" y="1675"/>
                    <a:pt x="1653" y="880"/>
                    <a:pt x="2616" y="880"/>
                  </a:cubicBezTo>
                  <a:close/>
                  <a:moveTo>
                    <a:pt x="2616" y="1"/>
                  </a:moveTo>
                  <a:cubicBezTo>
                    <a:pt x="1172" y="1"/>
                    <a:pt x="0" y="1173"/>
                    <a:pt x="0" y="2616"/>
                  </a:cubicBezTo>
                  <a:cubicBezTo>
                    <a:pt x="0" y="4081"/>
                    <a:pt x="1172" y="5253"/>
                    <a:pt x="2616" y="5253"/>
                  </a:cubicBezTo>
                  <a:cubicBezTo>
                    <a:pt x="4080" y="5253"/>
                    <a:pt x="5252" y="4081"/>
                    <a:pt x="5252" y="2616"/>
                  </a:cubicBezTo>
                  <a:cubicBezTo>
                    <a:pt x="5252" y="1173"/>
                    <a:pt x="4080" y="1"/>
                    <a:pt x="2616"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24"/>
          <p:cNvGrpSpPr/>
          <p:nvPr/>
        </p:nvGrpSpPr>
        <p:grpSpPr>
          <a:xfrm>
            <a:off x="5688863" y="1719300"/>
            <a:ext cx="899750" cy="1908775"/>
            <a:chOff x="5012350" y="1366600"/>
            <a:chExt cx="899750" cy="1908775"/>
          </a:xfrm>
        </p:grpSpPr>
        <p:sp>
          <p:nvSpPr>
            <p:cNvPr id="622" name="Google Shape;622;p24"/>
            <p:cNvSpPr/>
            <p:nvPr/>
          </p:nvSpPr>
          <p:spPr>
            <a:xfrm>
              <a:off x="5086100" y="3198850"/>
              <a:ext cx="247450" cy="76525"/>
            </a:xfrm>
            <a:custGeom>
              <a:rect b="b" l="l" r="r" t="t"/>
              <a:pathLst>
                <a:path extrusionOk="0" h="3061" w="9898">
                  <a:moveTo>
                    <a:pt x="4957" y="1"/>
                  </a:moveTo>
                  <a:cubicBezTo>
                    <a:pt x="4275" y="1"/>
                    <a:pt x="3589" y="225"/>
                    <a:pt x="3014" y="675"/>
                  </a:cubicBezTo>
                  <a:lnTo>
                    <a:pt x="1" y="3061"/>
                  </a:lnTo>
                  <a:lnTo>
                    <a:pt x="9898" y="3061"/>
                  </a:lnTo>
                  <a:lnTo>
                    <a:pt x="6885" y="675"/>
                  </a:lnTo>
                  <a:cubicBezTo>
                    <a:pt x="6320" y="225"/>
                    <a:pt x="5640" y="1"/>
                    <a:pt x="495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4"/>
            <p:cNvSpPr/>
            <p:nvPr/>
          </p:nvSpPr>
          <p:spPr>
            <a:xfrm>
              <a:off x="5230475" y="3176350"/>
              <a:ext cx="247975" cy="99025"/>
            </a:xfrm>
            <a:custGeom>
              <a:rect b="b" l="l" r="r" t="t"/>
              <a:pathLst>
                <a:path extrusionOk="0" h="3961" w="9919">
                  <a:moveTo>
                    <a:pt x="4968" y="1"/>
                  </a:moveTo>
                  <a:cubicBezTo>
                    <a:pt x="3689" y="1"/>
                    <a:pt x="2407" y="581"/>
                    <a:pt x="1570" y="1743"/>
                  </a:cubicBezTo>
                  <a:lnTo>
                    <a:pt x="1" y="3961"/>
                  </a:lnTo>
                  <a:lnTo>
                    <a:pt x="9919" y="3961"/>
                  </a:lnTo>
                  <a:lnTo>
                    <a:pt x="8349" y="1743"/>
                  </a:lnTo>
                  <a:cubicBezTo>
                    <a:pt x="7523" y="581"/>
                    <a:pt x="6247" y="1"/>
                    <a:pt x="4968"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4"/>
            <p:cNvSpPr/>
            <p:nvPr/>
          </p:nvSpPr>
          <p:spPr>
            <a:xfrm>
              <a:off x="5375375" y="3176350"/>
              <a:ext cx="247450" cy="99025"/>
            </a:xfrm>
            <a:custGeom>
              <a:rect b="b" l="l" r="r" t="t"/>
              <a:pathLst>
                <a:path extrusionOk="0" h="3961" w="9898">
                  <a:moveTo>
                    <a:pt x="4949" y="1"/>
                  </a:moveTo>
                  <a:cubicBezTo>
                    <a:pt x="3673" y="1"/>
                    <a:pt x="2396" y="581"/>
                    <a:pt x="1570" y="1743"/>
                  </a:cubicBezTo>
                  <a:lnTo>
                    <a:pt x="1" y="3961"/>
                  </a:lnTo>
                  <a:lnTo>
                    <a:pt x="9898" y="3961"/>
                  </a:lnTo>
                  <a:lnTo>
                    <a:pt x="8328" y="1743"/>
                  </a:lnTo>
                  <a:cubicBezTo>
                    <a:pt x="7502" y="581"/>
                    <a:pt x="6225"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4"/>
            <p:cNvSpPr/>
            <p:nvPr/>
          </p:nvSpPr>
          <p:spPr>
            <a:xfrm>
              <a:off x="5519750" y="3188525"/>
              <a:ext cx="247450" cy="86850"/>
            </a:xfrm>
            <a:custGeom>
              <a:rect b="b" l="l" r="r" t="t"/>
              <a:pathLst>
                <a:path extrusionOk="0" h="3474" w="9898">
                  <a:moveTo>
                    <a:pt x="4952" y="0"/>
                  </a:moveTo>
                  <a:cubicBezTo>
                    <a:pt x="3814" y="0"/>
                    <a:pt x="2679" y="461"/>
                    <a:pt x="1863" y="1381"/>
                  </a:cubicBezTo>
                  <a:lnTo>
                    <a:pt x="1" y="3474"/>
                  </a:lnTo>
                  <a:lnTo>
                    <a:pt x="9897" y="3474"/>
                  </a:lnTo>
                  <a:lnTo>
                    <a:pt x="8056" y="1381"/>
                  </a:lnTo>
                  <a:cubicBezTo>
                    <a:pt x="7230" y="461"/>
                    <a:pt x="6089" y="0"/>
                    <a:pt x="4952"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4"/>
            <p:cNvSpPr/>
            <p:nvPr/>
          </p:nvSpPr>
          <p:spPr>
            <a:xfrm>
              <a:off x="5664125" y="3176350"/>
              <a:ext cx="247975" cy="99025"/>
            </a:xfrm>
            <a:custGeom>
              <a:rect b="b" l="l" r="r" t="t"/>
              <a:pathLst>
                <a:path extrusionOk="0" h="3961" w="9919">
                  <a:moveTo>
                    <a:pt x="4957" y="1"/>
                  </a:moveTo>
                  <a:cubicBezTo>
                    <a:pt x="3678" y="1"/>
                    <a:pt x="2396" y="581"/>
                    <a:pt x="1570" y="1743"/>
                  </a:cubicBezTo>
                  <a:lnTo>
                    <a:pt x="1" y="3961"/>
                  </a:lnTo>
                  <a:lnTo>
                    <a:pt x="9918" y="3961"/>
                  </a:lnTo>
                  <a:lnTo>
                    <a:pt x="8328" y="1743"/>
                  </a:lnTo>
                  <a:cubicBezTo>
                    <a:pt x="7512" y="581"/>
                    <a:pt x="6236" y="1"/>
                    <a:pt x="495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4"/>
            <p:cNvSpPr/>
            <p:nvPr/>
          </p:nvSpPr>
          <p:spPr>
            <a:xfrm>
              <a:off x="5487850" y="1753150"/>
              <a:ext cx="22000" cy="1424400"/>
            </a:xfrm>
            <a:custGeom>
              <a:rect b="b" l="l" r="r" t="t"/>
              <a:pathLst>
                <a:path extrusionOk="0" h="56976" w="880">
                  <a:moveTo>
                    <a:pt x="0" y="1"/>
                  </a:moveTo>
                  <a:lnTo>
                    <a:pt x="0" y="56976"/>
                  </a:lnTo>
                  <a:lnTo>
                    <a:pt x="879" y="56976"/>
                  </a:lnTo>
                  <a:lnTo>
                    <a:pt x="87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4"/>
            <p:cNvSpPr/>
            <p:nvPr/>
          </p:nvSpPr>
          <p:spPr>
            <a:xfrm>
              <a:off x="5492025" y="2740975"/>
              <a:ext cx="202550" cy="169625"/>
            </a:xfrm>
            <a:custGeom>
              <a:rect b="b" l="l" r="r" t="t"/>
              <a:pathLst>
                <a:path extrusionOk="0" h="6785" w="8102">
                  <a:moveTo>
                    <a:pt x="4152" y="1"/>
                  </a:moveTo>
                  <a:cubicBezTo>
                    <a:pt x="3567" y="1"/>
                    <a:pt x="2962" y="205"/>
                    <a:pt x="2407" y="682"/>
                  </a:cubicBezTo>
                  <a:cubicBezTo>
                    <a:pt x="2302" y="766"/>
                    <a:pt x="2219" y="850"/>
                    <a:pt x="2135" y="933"/>
                  </a:cubicBezTo>
                  <a:cubicBezTo>
                    <a:pt x="1" y="3047"/>
                    <a:pt x="273" y="6771"/>
                    <a:pt x="273" y="6771"/>
                  </a:cubicBezTo>
                  <a:cubicBezTo>
                    <a:pt x="273" y="6771"/>
                    <a:pt x="445" y="6785"/>
                    <a:pt x="738" y="6785"/>
                  </a:cubicBezTo>
                  <a:cubicBezTo>
                    <a:pt x="1803" y="6785"/>
                    <a:pt x="4457" y="6604"/>
                    <a:pt x="6131" y="4930"/>
                  </a:cubicBezTo>
                  <a:cubicBezTo>
                    <a:pt x="6215" y="4846"/>
                    <a:pt x="6299" y="4741"/>
                    <a:pt x="6382" y="4658"/>
                  </a:cubicBezTo>
                  <a:cubicBezTo>
                    <a:pt x="8102" y="2643"/>
                    <a:pt x="6258" y="1"/>
                    <a:pt x="4152"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4"/>
            <p:cNvSpPr/>
            <p:nvPr/>
          </p:nvSpPr>
          <p:spPr>
            <a:xfrm>
              <a:off x="5498825" y="2763250"/>
              <a:ext cx="179975" cy="147350"/>
            </a:xfrm>
            <a:custGeom>
              <a:rect b="b" l="l" r="r" t="t"/>
              <a:pathLst>
                <a:path extrusionOk="0" h="5894" w="7199">
                  <a:moveTo>
                    <a:pt x="5901" y="0"/>
                  </a:moveTo>
                  <a:lnTo>
                    <a:pt x="1" y="5880"/>
                  </a:lnTo>
                  <a:cubicBezTo>
                    <a:pt x="1" y="5880"/>
                    <a:pt x="173" y="5894"/>
                    <a:pt x="466" y="5894"/>
                  </a:cubicBezTo>
                  <a:cubicBezTo>
                    <a:pt x="1531" y="5894"/>
                    <a:pt x="4185" y="5713"/>
                    <a:pt x="5859" y="4039"/>
                  </a:cubicBezTo>
                  <a:cubicBezTo>
                    <a:pt x="5943" y="3955"/>
                    <a:pt x="6027" y="3850"/>
                    <a:pt x="6110" y="3767"/>
                  </a:cubicBezTo>
                  <a:cubicBezTo>
                    <a:pt x="7198" y="2490"/>
                    <a:pt x="6843" y="942"/>
                    <a:pt x="5901"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4"/>
            <p:cNvSpPr/>
            <p:nvPr/>
          </p:nvSpPr>
          <p:spPr>
            <a:xfrm>
              <a:off x="5303625" y="2740975"/>
              <a:ext cx="202025" cy="169625"/>
            </a:xfrm>
            <a:custGeom>
              <a:rect b="b" l="l" r="r" t="t"/>
              <a:pathLst>
                <a:path extrusionOk="0" h="6785" w="8081">
                  <a:moveTo>
                    <a:pt x="3942" y="1"/>
                  </a:moveTo>
                  <a:cubicBezTo>
                    <a:pt x="1831" y="1"/>
                    <a:pt x="0" y="2643"/>
                    <a:pt x="1720" y="4658"/>
                  </a:cubicBezTo>
                  <a:cubicBezTo>
                    <a:pt x="1804" y="4741"/>
                    <a:pt x="1887" y="4846"/>
                    <a:pt x="1971" y="4930"/>
                  </a:cubicBezTo>
                  <a:cubicBezTo>
                    <a:pt x="3629" y="6604"/>
                    <a:pt x="6279" y="6785"/>
                    <a:pt x="7344" y="6785"/>
                  </a:cubicBezTo>
                  <a:cubicBezTo>
                    <a:pt x="7636" y="6785"/>
                    <a:pt x="7809" y="6771"/>
                    <a:pt x="7809" y="6771"/>
                  </a:cubicBezTo>
                  <a:cubicBezTo>
                    <a:pt x="7809" y="6771"/>
                    <a:pt x="8081" y="3047"/>
                    <a:pt x="5967" y="933"/>
                  </a:cubicBezTo>
                  <a:cubicBezTo>
                    <a:pt x="5884" y="850"/>
                    <a:pt x="5779" y="766"/>
                    <a:pt x="5695" y="682"/>
                  </a:cubicBezTo>
                  <a:cubicBezTo>
                    <a:pt x="5136" y="205"/>
                    <a:pt x="4528" y="1"/>
                    <a:pt x="3942"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4"/>
            <p:cNvSpPr/>
            <p:nvPr/>
          </p:nvSpPr>
          <p:spPr>
            <a:xfrm>
              <a:off x="5318875" y="2763250"/>
              <a:ext cx="179975" cy="147350"/>
            </a:xfrm>
            <a:custGeom>
              <a:rect b="b" l="l" r="r" t="t"/>
              <a:pathLst>
                <a:path extrusionOk="0" h="5894" w="7199">
                  <a:moveTo>
                    <a:pt x="1319" y="0"/>
                  </a:moveTo>
                  <a:cubicBezTo>
                    <a:pt x="357" y="942"/>
                    <a:pt x="1" y="2490"/>
                    <a:pt x="1110" y="3767"/>
                  </a:cubicBezTo>
                  <a:cubicBezTo>
                    <a:pt x="1194" y="3850"/>
                    <a:pt x="1277" y="3955"/>
                    <a:pt x="1361" y="4039"/>
                  </a:cubicBezTo>
                  <a:cubicBezTo>
                    <a:pt x="3019" y="5713"/>
                    <a:pt x="5669" y="5894"/>
                    <a:pt x="6734" y="5894"/>
                  </a:cubicBezTo>
                  <a:cubicBezTo>
                    <a:pt x="7026" y="5894"/>
                    <a:pt x="7199" y="5880"/>
                    <a:pt x="7199" y="5880"/>
                  </a:cubicBezTo>
                  <a:lnTo>
                    <a:pt x="1319" y="0"/>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4"/>
            <p:cNvSpPr/>
            <p:nvPr/>
          </p:nvSpPr>
          <p:spPr>
            <a:xfrm>
              <a:off x="5490975" y="2489675"/>
              <a:ext cx="173175" cy="173175"/>
            </a:xfrm>
            <a:custGeom>
              <a:rect b="b" l="l" r="r" t="t"/>
              <a:pathLst>
                <a:path extrusionOk="0" h="6927" w="6927">
                  <a:moveTo>
                    <a:pt x="6299" y="0"/>
                  </a:moveTo>
                  <a:lnTo>
                    <a:pt x="1" y="6298"/>
                  </a:lnTo>
                  <a:lnTo>
                    <a:pt x="629" y="6926"/>
                  </a:lnTo>
                  <a:lnTo>
                    <a:pt x="6927" y="628"/>
                  </a:lnTo>
                  <a:lnTo>
                    <a:pt x="6299"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4"/>
            <p:cNvSpPr/>
            <p:nvPr/>
          </p:nvSpPr>
          <p:spPr>
            <a:xfrm>
              <a:off x="5635875" y="2341400"/>
              <a:ext cx="202075" cy="169550"/>
            </a:xfrm>
            <a:custGeom>
              <a:rect b="b" l="l" r="r" t="t"/>
              <a:pathLst>
                <a:path extrusionOk="0" h="6782" w="8083">
                  <a:moveTo>
                    <a:pt x="4133" y="1"/>
                  </a:moveTo>
                  <a:cubicBezTo>
                    <a:pt x="3549" y="1"/>
                    <a:pt x="2943" y="204"/>
                    <a:pt x="2386" y="680"/>
                  </a:cubicBezTo>
                  <a:cubicBezTo>
                    <a:pt x="2302" y="763"/>
                    <a:pt x="2219" y="847"/>
                    <a:pt x="2114" y="931"/>
                  </a:cubicBezTo>
                  <a:cubicBezTo>
                    <a:pt x="1" y="3065"/>
                    <a:pt x="273" y="6768"/>
                    <a:pt x="273" y="6768"/>
                  </a:cubicBezTo>
                  <a:cubicBezTo>
                    <a:pt x="273" y="6768"/>
                    <a:pt x="445" y="6782"/>
                    <a:pt x="738" y="6782"/>
                  </a:cubicBezTo>
                  <a:cubicBezTo>
                    <a:pt x="1802" y="6782"/>
                    <a:pt x="4452" y="6602"/>
                    <a:pt x="6110" y="4927"/>
                  </a:cubicBezTo>
                  <a:cubicBezTo>
                    <a:pt x="6194" y="4843"/>
                    <a:pt x="6278" y="4739"/>
                    <a:pt x="6361" y="4655"/>
                  </a:cubicBezTo>
                  <a:cubicBezTo>
                    <a:pt x="8083" y="2655"/>
                    <a:pt x="6247" y="1"/>
                    <a:pt x="4133"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4"/>
            <p:cNvSpPr/>
            <p:nvPr/>
          </p:nvSpPr>
          <p:spPr>
            <a:xfrm>
              <a:off x="5642675" y="2363600"/>
              <a:ext cx="179975" cy="147350"/>
            </a:xfrm>
            <a:custGeom>
              <a:rect b="b" l="l" r="r" t="t"/>
              <a:pathLst>
                <a:path extrusionOk="0" h="5894" w="7199">
                  <a:moveTo>
                    <a:pt x="5880" y="1"/>
                  </a:moveTo>
                  <a:lnTo>
                    <a:pt x="1" y="5880"/>
                  </a:lnTo>
                  <a:cubicBezTo>
                    <a:pt x="1" y="5880"/>
                    <a:pt x="173" y="5894"/>
                    <a:pt x="466" y="5894"/>
                  </a:cubicBezTo>
                  <a:cubicBezTo>
                    <a:pt x="1530" y="5894"/>
                    <a:pt x="4180" y="5714"/>
                    <a:pt x="5838" y="4039"/>
                  </a:cubicBezTo>
                  <a:cubicBezTo>
                    <a:pt x="5943" y="3955"/>
                    <a:pt x="6006" y="3851"/>
                    <a:pt x="6089" y="3767"/>
                  </a:cubicBezTo>
                  <a:cubicBezTo>
                    <a:pt x="7198" y="2491"/>
                    <a:pt x="6843" y="942"/>
                    <a:pt x="588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4"/>
            <p:cNvSpPr/>
            <p:nvPr/>
          </p:nvSpPr>
          <p:spPr>
            <a:xfrm>
              <a:off x="5445475" y="1605650"/>
              <a:ext cx="106200" cy="156950"/>
            </a:xfrm>
            <a:custGeom>
              <a:rect b="b" l="l" r="r" t="t"/>
              <a:pathLst>
                <a:path extrusionOk="0" h="6278" w="4248">
                  <a:moveTo>
                    <a:pt x="2135" y="0"/>
                  </a:moveTo>
                  <a:cubicBezTo>
                    <a:pt x="2135" y="0"/>
                    <a:pt x="105" y="1967"/>
                    <a:pt x="21" y="3244"/>
                  </a:cubicBezTo>
                  <a:cubicBezTo>
                    <a:pt x="0" y="3327"/>
                    <a:pt x="0" y="3432"/>
                    <a:pt x="0" y="3516"/>
                  </a:cubicBezTo>
                  <a:cubicBezTo>
                    <a:pt x="0" y="5775"/>
                    <a:pt x="2135" y="6278"/>
                    <a:pt x="2135" y="6278"/>
                  </a:cubicBezTo>
                  <a:cubicBezTo>
                    <a:pt x="2135" y="6278"/>
                    <a:pt x="4248" y="5775"/>
                    <a:pt x="4248" y="3516"/>
                  </a:cubicBezTo>
                  <a:cubicBezTo>
                    <a:pt x="4248" y="3432"/>
                    <a:pt x="4248" y="3327"/>
                    <a:pt x="4248" y="3244"/>
                  </a:cubicBezTo>
                  <a:cubicBezTo>
                    <a:pt x="4143" y="1967"/>
                    <a:pt x="2135" y="0"/>
                    <a:pt x="2135"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4"/>
            <p:cNvSpPr/>
            <p:nvPr/>
          </p:nvSpPr>
          <p:spPr>
            <a:xfrm>
              <a:off x="5480000" y="1705025"/>
              <a:ext cx="38725" cy="57575"/>
            </a:xfrm>
            <a:custGeom>
              <a:rect b="b" l="l" r="r" t="t"/>
              <a:pathLst>
                <a:path extrusionOk="0" h="2303" w="1549">
                  <a:moveTo>
                    <a:pt x="775" y="1"/>
                  </a:moveTo>
                  <a:cubicBezTo>
                    <a:pt x="775" y="1"/>
                    <a:pt x="42" y="733"/>
                    <a:pt x="0" y="1194"/>
                  </a:cubicBezTo>
                  <a:cubicBezTo>
                    <a:pt x="0" y="1214"/>
                    <a:pt x="0" y="1256"/>
                    <a:pt x="0" y="1298"/>
                  </a:cubicBezTo>
                  <a:cubicBezTo>
                    <a:pt x="0" y="2114"/>
                    <a:pt x="775" y="2303"/>
                    <a:pt x="775" y="2303"/>
                  </a:cubicBezTo>
                  <a:cubicBezTo>
                    <a:pt x="775" y="2303"/>
                    <a:pt x="1549" y="2114"/>
                    <a:pt x="1549" y="1298"/>
                  </a:cubicBezTo>
                  <a:cubicBezTo>
                    <a:pt x="1549" y="1256"/>
                    <a:pt x="1549" y="1214"/>
                    <a:pt x="1549" y="1194"/>
                  </a:cubicBezTo>
                  <a:cubicBezTo>
                    <a:pt x="1507" y="733"/>
                    <a:pt x="775" y="1"/>
                    <a:pt x="77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4"/>
            <p:cNvSpPr/>
            <p:nvPr/>
          </p:nvSpPr>
          <p:spPr>
            <a:xfrm>
              <a:off x="5494125" y="1726475"/>
              <a:ext cx="49725" cy="38250"/>
            </a:xfrm>
            <a:custGeom>
              <a:rect b="b" l="l" r="r" t="t"/>
              <a:pathLst>
                <a:path extrusionOk="0" h="1530" w="1989">
                  <a:moveTo>
                    <a:pt x="1988" y="1"/>
                  </a:moveTo>
                  <a:lnTo>
                    <a:pt x="1988" y="1"/>
                  </a:lnTo>
                  <a:cubicBezTo>
                    <a:pt x="1988" y="1"/>
                    <a:pt x="1109" y="43"/>
                    <a:pt x="733" y="315"/>
                  </a:cubicBezTo>
                  <a:cubicBezTo>
                    <a:pt x="712" y="336"/>
                    <a:pt x="670" y="356"/>
                    <a:pt x="649" y="377"/>
                  </a:cubicBezTo>
                  <a:cubicBezTo>
                    <a:pt x="0" y="900"/>
                    <a:pt x="210" y="1445"/>
                    <a:pt x="210" y="1445"/>
                  </a:cubicBezTo>
                  <a:cubicBezTo>
                    <a:pt x="210" y="1445"/>
                    <a:pt x="349" y="1529"/>
                    <a:pt x="579" y="1529"/>
                  </a:cubicBezTo>
                  <a:cubicBezTo>
                    <a:pt x="776" y="1529"/>
                    <a:pt x="1040" y="1467"/>
                    <a:pt x="1339" y="1235"/>
                  </a:cubicBezTo>
                  <a:cubicBezTo>
                    <a:pt x="1360" y="1214"/>
                    <a:pt x="1381" y="1193"/>
                    <a:pt x="1402" y="1173"/>
                  </a:cubicBezTo>
                  <a:cubicBezTo>
                    <a:pt x="1758" y="859"/>
                    <a:pt x="1988" y="1"/>
                    <a:pt x="1988"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4"/>
            <p:cNvSpPr/>
            <p:nvPr/>
          </p:nvSpPr>
          <p:spPr>
            <a:xfrm>
              <a:off x="5454375" y="1726475"/>
              <a:ext cx="49175" cy="38250"/>
            </a:xfrm>
            <a:custGeom>
              <a:rect b="b" l="l" r="r" t="t"/>
              <a:pathLst>
                <a:path extrusionOk="0" h="1530" w="1967">
                  <a:moveTo>
                    <a:pt x="0" y="1"/>
                  </a:moveTo>
                  <a:cubicBezTo>
                    <a:pt x="0" y="1"/>
                    <a:pt x="230" y="859"/>
                    <a:pt x="565" y="1173"/>
                  </a:cubicBezTo>
                  <a:cubicBezTo>
                    <a:pt x="586" y="1193"/>
                    <a:pt x="628" y="1214"/>
                    <a:pt x="649" y="1235"/>
                  </a:cubicBezTo>
                  <a:cubicBezTo>
                    <a:pt x="948" y="1467"/>
                    <a:pt x="1212" y="1529"/>
                    <a:pt x="1409" y="1529"/>
                  </a:cubicBezTo>
                  <a:cubicBezTo>
                    <a:pt x="1639" y="1529"/>
                    <a:pt x="1779" y="1445"/>
                    <a:pt x="1779" y="1445"/>
                  </a:cubicBezTo>
                  <a:cubicBezTo>
                    <a:pt x="1779" y="1445"/>
                    <a:pt x="1967" y="900"/>
                    <a:pt x="1318" y="377"/>
                  </a:cubicBezTo>
                  <a:cubicBezTo>
                    <a:pt x="1297" y="356"/>
                    <a:pt x="1277" y="336"/>
                    <a:pt x="1256" y="315"/>
                  </a:cubicBezTo>
                  <a:cubicBezTo>
                    <a:pt x="879" y="43"/>
                    <a:pt x="0" y="1"/>
                    <a:pt x="0"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4"/>
            <p:cNvSpPr/>
            <p:nvPr/>
          </p:nvSpPr>
          <p:spPr>
            <a:xfrm>
              <a:off x="5310000" y="2531000"/>
              <a:ext cx="196175" cy="196175"/>
            </a:xfrm>
            <a:custGeom>
              <a:rect b="b" l="l" r="r" t="t"/>
              <a:pathLst>
                <a:path extrusionOk="0" h="7847" w="7847">
                  <a:moveTo>
                    <a:pt x="628" y="0"/>
                  </a:moveTo>
                  <a:lnTo>
                    <a:pt x="0" y="628"/>
                  </a:lnTo>
                  <a:lnTo>
                    <a:pt x="7219" y="7847"/>
                  </a:lnTo>
                  <a:lnTo>
                    <a:pt x="7847" y="7219"/>
                  </a:lnTo>
                  <a:lnTo>
                    <a:pt x="62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4"/>
            <p:cNvSpPr/>
            <p:nvPr/>
          </p:nvSpPr>
          <p:spPr>
            <a:xfrm>
              <a:off x="5140375" y="2387950"/>
              <a:ext cx="202075" cy="170025"/>
            </a:xfrm>
            <a:custGeom>
              <a:rect b="b" l="l" r="r" t="t"/>
              <a:pathLst>
                <a:path extrusionOk="0" h="6801" w="8083">
                  <a:moveTo>
                    <a:pt x="3940" y="1"/>
                  </a:moveTo>
                  <a:cubicBezTo>
                    <a:pt x="1836" y="1"/>
                    <a:pt x="1" y="2655"/>
                    <a:pt x="1722" y="4655"/>
                  </a:cubicBezTo>
                  <a:cubicBezTo>
                    <a:pt x="1785" y="4760"/>
                    <a:pt x="1868" y="4844"/>
                    <a:pt x="1973" y="4927"/>
                  </a:cubicBezTo>
                  <a:cubicBezTo>
                    <a:pt x="3657" y="6628"/>
                    <a:pt x="6364" y="6801"/>
                    <a:pt x="7394" y="6801"/>
                  </a:cubicBezTo>
                  <a:cubicBezTo>
                    <a:pt x="7657" y="6801"/>
                    <a:pt x="7811" y="6789"/>
                    <a:pt x="7811" y="6789"/>
                  </a:cubicBezTo>
                  <a:cubicBezTo>
                    <a:pt x="7811" y="6789"/>
                    <a:pt x="8083" y="3065"/>
                    <a:pt x="5969" y="931"/>
                  </a:cubicBezTo>
                  <a:cubicBezTo>
                    <a:pt x="5865" y="847"/>
                    <a:pt x="5781" y="763"/>
                    <a:pt x="5676" y="680"/>
                  </a:cubicBezTo>
                  <a:cubicBezTo>
                    <a:pt x="5123" y="204"/>
                    <a:pt x="4521" y="1"/>
                    <a:pt x="3940"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4"/>
            <p:cNvSpPr/>
            <p:nvPr/>
          </p:nvSpPr>
          <p:spPr>
            <a:xfrm>
              <a:off x="5188125" y="2388150"/>
              <a:ext cx="154325" cy="169550"/>
            </a:xfrm>
            <a:custGeom>
              <a:rect b="b" l="l" r="r" t="t"/>
              <a:pathLst>
                <a:path extrusionOk="0" h="6782" w="6173">
                  <a:moveTo>
                    <a:pt x="2036" y="1"/>
                  </a:moveTo>
                  <a:cubicBezTo>
                    <a:pt x="1275" y="1"/>
                    <a:pt x="546" y="346"/>
                    <a:pt x="0" y="881"/>
                  </a:cubicBezTo>
                  <a:lnTo>
                    <a:pt x="5901" y="6781"/>
                  </a:lnTo>
                  <a:cubicBezTo>
                    <a:pt x="5901" y="6781"/>
                    <a:pt x="6173" y="3057"/>
                    <a:pt x="4059" y="923"/>
                  </a:cubicBezTo>
                  <a:cubicBezTo>
                    <a:pt x="3955" y="839"/>
                    <a:pt x="3871" y="755"/>
                    <a:pt x="3766" y="672"/>
                  </a:cubicBezTo>
                  <a:cubicBezTo>
                    <a:pt x="3214" y="201"/>
                    <a:pt x="2616" y="1"/>
                    <a:pt x="2036"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4"/>
            <p:cNvSpPr/>
            <p:nvPr/>
          </p:nvSpPr>
          <p:spPr>
            <a:xfrm>
              <a:off x="5246175" y="2102575"/>
              <a:ext cx="261050" cy="261050"/>
            </a:xfrm>
            <a:custGeom>
              <a:rect b="b" l="l" r="r" t="t"/>
              <a:pathLst>
                <a:path extrusionOk="0" h="10442" w="10442">
                  <a:moveTo>
                    <a:pt x="628" y="1"/>
                  </a:moveTo>
                  <a:lnTo>
                    <a:pt x="1" y="629"/>
                  </a:lnTo>
                  <a:lnTo>
                    <a:pt x="9814" y="10442"/>
                  </a:lnTo>
                  <a:lnTo>
                    <a:pt x="10441" y="9814"/>
                  </a:lnTo>
                  <a:lnTo>
                    <a:pt x="628"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4"/>
            <p:cNvSpPr/>
            <p:nvPr/>
          </p:nvSpPr>
          <p:spPr>
            <a:xfrm>
              <a:off x="5212175" y="2194125"/>
              <a:ext cx="136025" cy="22000"/>
            </a:xfrm>
            <a:custGeom>
              <a:rect b="b" l="l" r="r" t="t"/>
              <a:pathLst>
                <a:path extrusionOk="0" h="880" w="5441">
                  <a:moveTo>
                    <a:pt x="1" y="0"/>
                  </a:moveTo>
                  <a:lnTo>
                    <a:pt x="1" y="879"/>
                  </a:lnTo>
                  <a:lnTo>
                    <a:pt x="5441" y="879"/>
                  </a:lnTo>
                  <a:lnTo>
                    <a:pt x="5441"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4"/>
            <p:cNvSpPr/>
            <p:nvPr/>
          </p:nvSpPr>
          <p:spPr>
            <a:xfrm>
              <a:off x="5066550" y="1949550"/>
              <a:ext cx="202150" cy="169550"/>
            </a:xfrm>
            <a:custGeom>
              <a:rect b="b" l="l" r="r" t="t"/>
              <a:pathLst>
                <a:path extrusionOk="0" h="6782" w="8086">
                  <a:moveTo>
                    <a:pt x="3937" y="1"/>
                  </a:moveTo>
                  <a:cubicBezTo>
                    <a:pt x="1835" y="1"/>
                    <a:pt x="0" y="2643"/>
                    <a:pt x="1704" y="4657"/>
                  </a:cubicBezTo>
                  <a:cubicBezTo>
                    <a:pt x="1787" y="4741"/>
                    <a:pt x="1871" y="4846"/>
                    <a:pt x="1955" y="4929"/>
                  </a:cubicBezTo>
                  <a:cubicBezTo>
                    <a:pt x="3652" y="6610"/>
                    <a:pt x="6355" y="6782"/>
                    <a:pt x="7391" y="6782"/>
                  </a:cubicBezTo>
                  <a:cubicBezTo>
                    <a:pt x="7657" y="6782"/>
                    <a:pt x="7813" y="6770"/>
                    <a:pt x="7813" y="6770"/>
                  </a:cubicBezTo>
                  <a:cubicBezTo>
                    <a:pt x="7813" y="6770"/>
                    <a:pt x="8085" y="3046"/>
                    <a:pt x="5951" y="933"/>
                  </a:cubicBezTo>
                  <a:cubicBezTo>
                    <a:pt x="5867" y="849"/>
                    <a:pt x="5784" y="765"/>
                    <a:pt x="5679" y="682"/>
                  </a:cubicBezTo>
                  <a:cubicBezTo>
                    <a:pt x="5124" y="204"/>
                    <a:pt x="4520" y="1"/>
                    <a:pt x="3937"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4"/>
            <p:cNvSpPr/>
            <p:nvPr/>
          </p:nvSpPr>
          <p:spPr>
            <a:xfrm>
              <a:off x="5114350" y="1949425"/>
              <a:ext cx="154350" cy="169400"/>
            </a:xfrm>
            <a:custGeom>
              <a:rect b="b" l="l" r="r" t="t"/>
              <a:pathLst>
                <a:path extrusionOk="0" h="6776" w="6174">
                  <a:moveTo>
                    <a:pt x="2025" y="0"/>
                  </a:moveTo>
                  <a:cubicBezTo>
                    <a:pt x="1262" y="0"/>
                    <a:pt x="534" y="351"/>
                    <a:pt x="1" y="896"/>
                  </a:cubicBezTo>
                  <a:lnTo>
                    <a:pt x="5901" y="6775"/>
                  </a:lnTo>
                  <a:cubicBezTo>
                    <a:pt x="5901" y="6775"/>
                    <a:pt x="6173" y="3051"/>
                    <a:pt x="4039" y="938"/>
                  </a:cubicBezTo>
                  <a:cubicBezTo>
                    <a:pt x="3955" y="854"/>
                    <a:pt x="3872" y="770"/>
                    <a:pt x="3767" y="687"/>
                  </a:cubicBezTo>
                  <a:cubicBezTo>
                    <a:pt x="3214" y="206"/>
                    <a:pt x="2609" y="0"/>
                    <a:pt x="202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4"/>
            <p:cNvSpPr/>
            <p:nvPr/>
          </p:nvSpPr>
          <p:spPr>
            <a:xfrm>
              <a:off x="5012350" y="2134500"/>
              <a:ext cx="229150" cy="141250"/>
            </a:xfrm>
            <a:custGeom>
              <a:rect b="b" l="l" r="r" t="t"/>
              <a:pathLst>
                <a:path extrusionOk="0" h="5650" w="9166">
                  <a:moveTo>
                    <a:pt x="3725" y="0"/>
                  </a:moveTo>
                  <a:cubicBezTo>
                    <a:pt x="3600" y="0"/>
                    <a:pt x="3474" y="0"/>
                    <a:pt x="3369" y="21"/>
                  </a:cubicBezTo>
                  <a:cubicBezTo>
                    <a:pt x="1" y="272"/>
                    <a:pt x="1" y="5378"/>
                    <a:pt x="3369" y="5629"/>
                  </a:cubicBezTo>
                  <a:cubicBezTo>
                    <a:pt x="3474" y="5650"/>
                    <a:pt x="3600" y="5650"/>
                    <a:pt x="3725" y="5650"/>
                  </a:cubicBezTo>
                  <a:cubicBezTo>
                    <a:pt x="6738" y="5650"/>
                    <a:pt x="9165" y="2825"/>
                    <a:pt x="9165" y="2825"/>
                  </a:cubicBezTo>
                  <a:cubicBezTo>
                    <a:pt x="9165" y="2825"/>
                    <a:pt x="6738" y="0"/>
                    <a:pt x="372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4"/>
            <p:cNvSpPr/>
            <p:nvPr/>
          </p:nvSpPr>
          <p:spPr>
            <a:xfrm>
              <a:off x="5033275" y="2134500"/>
              <a:ext cx="208225" cy="70625"/>
            </a:xfrm>
            <a:custGeom>
              <a:rect b="b" l="l" r="r" t="t"/>
              <a:pathLst>
                <a:path extrusionOk="0" h="2825" w="8329">
                  <a:moveTo>
                    <a:pt x="2532" y="0"/>
                  </a:moveTo>
                  <a:cubicBezTo>
                    <a:pt x="838" y="147"/>
                    <a:pt x="1" y="1486"/>
                    <a:pt x="1" y="2825"/>
                  </a:cubicBezTo>
                  <a:lnTo>
                    <a:pt x="8328" y="2825"/>
                  </a:lnTo>
                  <a:cubicBezTo>
                    <a:pt x="8328" y="2825"/>
                    <a:pt x="5901" y="0"/>
                    <a:pt x="288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4"/>
            <p:cNvSpPr/>
            <p:nvPr/>
          </p:nvSpPr>
          <p:spPr>
            <a:xfrm>
              <a:off x="5373800" y="2373550"/>
              <a:ext cx="132900" cy="132350"/>
            </a:xfrm>
            <a:custGeom>
              <a:rect b="b" l="l" r="r" t="t"/>
              <a:pathLst>
                <a:path extrusionOk="0" h="5294" w="5316">
                  <a:moveTo>
                    <a:pt x="629" y="0"/>
                  </a:moveTo>
                  <a:lnTo>
                    <a:pt x="1" y="607"/>
                  </a:lnTo>
                  <a:lnTo>
                    <a:pt x="4688" y="5294"/>
                  </a:lnTo>
                  <a:lnTo>
                    <a:pt x="5316" y="4666"/>
                  </a:lnTo>
                  <a:lnTo>
                    <a:pt x="629"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4"/>
            <p:cNvSpPr/>
            <p:nvPr/>
          </p:nvSpPr>
          <p:spPr>
            <a:xfrm>
              <a:off x="5283400" y="2300950"/>
              <a:ext cx="118150" cy="98950"/>
            </a:xfrm>
            <a:custGeom>
              <a:rect b="b" l="l" r="r" t="t"/>
              <a:pathLst>
                <a:path extrusionOk="0" h="3958" w="4726">
                  <a:moveTo>
                    <a:pt x="2314" y="0"/>
                  </a:moveTo>
                  <a:cubicBezTo>
                    <a:pt x="1084" y="0"/>
                    <a:pt x="1" y="1551"/>
                    <a:pt x="1001" y="2716"/>
                  </a:cubicBezTo>
                  <a:cubicBezTo>
                    <a:pt x="1043" y="2758"/>
                    <a:pt x="1106" y="2821"/>
                    <a:pt x="1148" y="2862"/>
                  </a:cubicBezTo>
                  <a:cubicBezTo>
                    <a:pt x="2123" y="3854"/>
                    <a:pt x="3684" y="3958"/>
                    <a:pt x="4298" y="3958"/>
                  </a:cubicBezTo>
                  <a:cubicBezTo>
                    <a:pt x="4462" y="3958"/>
                    <a:pt x="4558" y="3950"/>
                    <a:pt x="4558" y="3950"/>
                  </a:cubicBezTo>
                  <a:cubicBezTo>
                    <a:pt x="4558" y="3950"/>
                    <a:pt x="4726" y="1774"/>
                    <a:pt x="3470" y="540"/>
                  </a:cubicBezTo>
                  <a:lnTo>
                    <a:pt x="3324" y="393"/>
                  </a:lnTo>
                  <a:cubicBezTo>
                    <a:pt x="3003" y="118"/>
                    <a:pt x="2653" y="0"/>
                    <a:pt x="2314"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4"/>
            <p:cNvSpPr/>
            <p:nvPr/>
          </p:nvSpPr>
          <p:spPr>
            <a:xfrm>
              <a:off x="5311575" y="2301150"/>
              <a:ext cx="89975" cy="98575"/>
            </a:xfrm>
            <a:custGeom>
              <a:rect b="b" l="l" r="r" t="t"/>
              <a:pathLst>
                <a:path extrusionOk="0" h="3943" w="3599">
                  <a:moveTo>
                    <a:pt x="1182" y="0"/>
                  </a:moveTo>
                  <a:cubicBezTo>
                    <a:pt x="735" y="0"/>
                    <a:pt x="310" y="201"/>
                    <a:pt x="0" y="511"/>
                  </a:cubicBezTo>
                  <a:lnTo>
                    <a:pt x="3431" y="3942"/>
                  </a:lnTo>
                  <a:cubicBezTo>
                    <a:pt x="3431" y="3942"/>
                    <a:pt x="3599" y="1766"/>
                    <a:pt x="2343" y="532"/>
                  </a:cubicBezTo>
                  <a:cubicBezTo>
                    <a:pt x="2302" y="490"/>
                    <a:pt x="2239" y="427"/>
                    <a:pt x="2197" y="385"/>
                  </a:cubicBezTo>
                  <a:cubicBezTo>
                    <a:pt x="1873" y="115"/>
                    <a:pt x="1521" y="0"/>
                    <a:pt x="1182"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4"/>
            <p:cNvSpPr/>
            <p:nvPr/>
          </p:nvSpPr>
          <p:spPr>
            <a:xfrm>
              <a:off x="5491500" y="2201450"/>
              <a:ext cx="232275" cy="232275"/>
            </a:xfrm>
            <a:custGeom>
              <a:rect b="b" l="l" r="r" t="t"/>
              <a:pathLst>
                <a:path extrusionOk="0" h="9291" w="9291">
                  <a:moveTo>
                    <a:pt x="8684" y="0"/>
                  </a:moveTo>
                  <a:lnTo>
                    <a:pt x="1" y="8684"/>
                  </a:lnTo>
                  <a:lnTo>
                    <a:pt x="628" y="9291"/>
                  </a:lnTo>
                  <a:lnTo>
                    <a:pt x="9291" y="628"/>
                  </a:lnTo>
                  <a:lnTo>
                    <a:pt x="8684"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4"/>
            <p:cNvSpPr/>
            <p:nvPr/>
          </p:nvSpPr>
          <p:spPr>
            <a:xfrm>
              <a:off x="5698125" y="2125125"/>
              <a:ext cx="118125" cy="98975"/>
            </a:xfrm>
            <a:custGeom>
              <a:rect b="b" l="l" r="r" t="t"/>
              <a:pathLst>
                <a:path extrusionOk="0" h="3959" w="4725">
                  <a:moveTo>
                    <a:pt x="2418" y="1"/>
                  </a:moveTo>
                  <a:cubicBezTo>
                    <a:pt x="2077" y="1"/>
                    <a:pt x="1725" y="119"/>
                    <a:pt x="1402" y="396"/>
                  </a:cubicBezTo>
                  <a:cubicBezTo>
                    <a:pt x="1340" y="438"/>
                    <a:pt x="1298" y="480"/>
                    <a:pt x="1235" y="543"/>
                  </a:cubicBezTo>
                  <a:cubicBezTo>
                    <a:pt x="1" y="1777"/>
                    <a:pt x="168" y="3953"/>
                    <a:pt x="168" y="3953"/>
                  </a:cubicBezTo>
                  <a:cubicBezTo>
                    <a:pt x="168" y="3953"/>
                    <a:pt x="248" y="3959"/>
                    <a:pt x="386" y="3959"/>
                  </a:cubicBezTo>
                  <a:cubicBezTo>
                    <a:pt x="968" y="3959"/>
                    <a:pt x="2581" y="3863"/>
                    <a:pt x="3579" y="2865"/>
                  </a:cubicBezTo>
                  <a:lnTo>
                    <a:pt x="3725" y="2719"/>
                  </a:lnTo>
                  <a:cubicBezTo>
                    <a:pt x="4724" y="1539"/>
                    <a:pt x="3646" y="1"/>
                    <a:pt x="2418"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4"/>
            <p:cNvSpPr/>
            <p:nvPr/>
          </p:nvSpPr>
          <p:spPr>
            <a:xfrm>
              <a:off x="5702300" y="2137625"/>
              <a:ext cx="104650" cy="86225"/>
            </a:xfrm>
            <a:custGeom>
              <a:rect b="b" l="l" r="r" t="t"/>
              <a:pathLst>
                <a:path extrusionOk="0" h="3449" w="4186">
                  <a:moveTo>
                    <a:pt x="3432" y="1"/>
                  </a:moveTo>
                  <a:lnTo>
                    <a:pt x="1" y="3432"/>
                  </a:lnTo>
                  <a:cubicBezTo>
                    <a:pt x="1" y="3437"/>
                    <a:pt x="113" y="3448"/>
                    <a:pt x="300" y="3448"/>
                  </a:cubicBezTo>
                  <a:cubicBezTo>
                    <a:pt x="936" y="3448"/>
                    <a:pt x="2442" y="3319"/>
                    <a:pt x="3412" y="2365"/>
                  </a:cubicBezTo>
                  <a:cubicBezTo>
                    <a:pt x="3453" y="2323"/>
                    <a:pt x="3516" y="2260"/>
                    <a:pt x="3558" y="2198"/>
                  </a:cubicBezTo>
                  <a:cubicBezTo>
                    <a:pt x="4186" y="1465"/>
                    <a:pt x="3976" y="566"/>
                    <a:pt x="3432"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4"/>
            <p:cNvSpPr/>
            <p:nvPr/>
          </p:nvSpPr>
          <p:spPr>
            <a:xfrm>
              <a:off x="5613375" y="2150700"/>
              <a:ext cx="22000" cy="150150"/>
            </a:xfrm>
            <a:custGeom>
              <a:rect b="b" l="l" r="r" t="t"/>
              <a:pathLst>
                <a:path extrusionOk="0" h="6006" w="880">
                  <a:moveTo>
                    <a:pt x="1" y="1"/>
                  </a:moveTo>
                  <a:lnTo>
                    <a:pt x="1" y="6006"/>
                  </a:lnTo>
                  <a:lnTo>
                    <a:pt x="880" y="6006"/>
                  </a:lnTo>
                  <a:lnTo>
                    <a:pt x="880"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
            <p:cNvSpPr/>
            <p:nvPr/>
          </p:nvSpPr>
          <p:spPr>
            <a:xfrm>
              <a:off x="5583575" y="2042025"/>
              <a:ext cx="82150" cy="121250"/>
            </a:xfrm>
            <a:custGeom>
              <a:rect b="b" l="l" r="r" t="t"/>
              <a:pathLst>
                <a:path extrusionOk="0" h="4850" w="3286">
                  <a:moveTo>
                    <a:pt x="1635" y="1"/>
                  </a:moveTo>
                  <a:cubicBezTo>
                    <a:pt x="853" y="1"/>
                    <a:pt x="74" y="487"/>
                    <a:pt x="0" y="1460"/>
                  </a:cubicBezTo>
                  <a:cubicBezTo>
                    <a:pt x="0" y="1544"/>
                    <a:pt x="0" y="1607"/>
                    <a:pt x="0" y="1691"/>
                  </a:cubicBezTo>
                  <a:cubicBezTo>
                    <a:pt x="0" y="3427"/>
                    <a:pt x="1632" y="4850"/>
                    <a:pt x="1632" y="4850"/>
                  </a:cubicBezTo>
                  <a:cubicBezTo>
                    <a:pt x="1632" y="4850"/>
                    <a:pt x="3285" y="3427"/>
                    <a:pt x="3285" y="1691"/>
                  </a:cubicBezTo>
                  <a:cubicBezTo>
                    <a:pt x="3285" y="1607"/>
                    <a:pt x="3285" y="1544"/>
                    <a:pt x="3285" y="1460"/>
                  </a:cubicBezTo>
                  <a:cubicBezTo>
                    <a:pt x="3202" y="487"/>
                    <a:pt x="2417" y="1"/>
                    <a:pt x="163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p:nvPr/>
          </p:nvSpPr>
          <p:spPr>
            <a:xfrm>
              <a:off x="5624375" y="2041900"/>
              <a:ext cx="41350" cy="121375"/>
            </a:xfrm>
            <a:custGeom>
              <a:rect b="b" l="l" r="r" t="t"/>
              <a:pathLst>
                <a:path extrusionOk="0" h="4855" w="1654">
                  <a:moveTo>
                    <a:pt x="0" y="1"/>
                  </a:moveTo>
                  <a:lnTo>
                    <a:pt x="0" y="4855"/>
                  </a:lnTo>
                  <a:cubicBezTo>
                    <a:pt x="0" y="4855"/>
                    <a:pt x="1653" y="3432"/>
                    <a:pt x="1653" y="1696"/>
                  </a:cubicBezTo>
                  <a:cubicBezTo>
                    <a:pt x="1653" y="1612"/>
                    <a:pt x="1653" y="1549"/>
                    <a:pt x="1653" y="1465"/>
                  </a:cubicBezTo>
                  <a:cubicBezTo>
                    <a:pt x="1570" y="482"/>
                    <a:pt x="795" y="1"/>
                    <a:pt x="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4"/>
            <p:cNvSpPr/>
            <p:nvPr/>
          </p:nvSpPr>
          <p:spPr>
            <a:xfrm>
              <a:off x="5577825" y="2566050"/>
              <a:ext cx="162175" cy="21975"/>
            </a:xfrm>
            <a:custGeom>
              <a:rect b="b" l="l" r="r" t="t"/>
              <a:pathLst>
                <a:path extrusionOk="0" h="879" w="6487">
                  <a:moveTo>
                    <a:pt x="0" y="0"/>
                  </a:moveTo>
                  <a:lnTo>
                    <a:pt x="0" y="879"/>
                  </a:lnTo>
                  <a:lnTo>
                    <a:pt x="6486" y="879"/>
                  </a:lnTo>
                  <a:lnTo>
                    <a:pt x="6486"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4"/>
            <p:cNvSpPr/>
            <p:nvPr/>
          </p:nvSpPr>
          <p:spPr>
            <a:xfrm>
              <a:off x="5720625" y="2535700"/>
              <a:ext cx="133925" cy="82675"/>
            </a:xfrm>
            <a:custGeom>
              <a:rect b="b" l="l" r="r" t="t"/>
              <a:pathLst>
                <a:path extrusionOk="0" h="3307" w="5357">
                  <a:moveTo>
                    <a:pt x="3181" y="1"/>
                  </a:moveTo>
                  <a:cubicBezTo>
                    <a:pt x="1423" y="1"/>
                    <a:pt x="0" y="1654"/>
                    <a:pt x="0" y="1654"/>
                  </a:cubicBezTo>
                  <a:cubicBezTo>
                    <a:pt x="0" y="1654"/>
                    <a:pt x="1423" y="3307"/>
                    <a:pt x="3181" y="3307"/>
                  </a:cubicBezTo>
                  <a:cubicBezTo>
                    <a:pt x="3243" y="3307"/>
                    <a:pt x="3327" y="3286"/>
                    <a:pt x="3390" y="3286"/>
                  </a:cubicBezTo>
                  <a:cubicBezTo>
                    <a:pt x="5357" y="3139"/>
                    <a:pt x="5357" y="168"/>
                    <a:pt x="3390" y="22"/>
                  </a:cubicBezTo>
                  <a:cubicBezTo>
                    <a:pt x="3327" y="1"/>
                    <a:pt x="3243" y="1"/>
                    <a:pt x="318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4"/>
            <p:cNvSpPr/>
            <p:nvPr/>
          </p:nvSpPr>
          <p:spPr>
            <a:xfrm>
              <a:off x="5720625" y="2577025"/>
              <a:ext cx="121375" cy="41350"/>
            </a:xfrm>
            <a:custGeom>
              <a:rect b="b" l="l" r="r" t="t"/>
              <a:pathLst>
                <a:path extrusionOk="0" h="1654" w="4855">
                  <a:moveTo>
                    <a:pt x="0" y="1"/>
                  </a:moveTo>
                  <a:cubicBezTo>
                    <a:pt x="0" y="1"/>
                    <a:pt x="1423" y="1654"/>
                    <a:pt x="3181" y="1654"/>
                  </a:cubicBezTo>
                  <a:cubicBezTo>
                    <a:pt x="3243" y="1654"/>
                    <a:pt x="3327" y="1633"/>
                    <a:pt x="3390" y="1633"/>
                  </a:cubicBezTo>
                  <a:cubicBezTo>
                    <a:pt x="4373" y="1570"/>
                    <a:pt x="4855" y="775"/>
                    <a:pt x="4855"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4"/>
            <p:cNvSpPr/>
            <p:nvPr/>
          </p:nvSpPr>
          <p:spPr>
            <a:xfrm>
              <a:off x="5491500" y="1911650"/>
              <a:ext cx="246925" cy="246925"/>
            </a:xfrm>
            <a:custGeom>
              <a:rect b="b" l="l" r="r" t="t"/>
              <a:pathLst>
                <a:path extrusionOk="0" h="9877" w="9877">
                  <a:moveTo>
                    <a:pt x="9249" y="1"/>
                  </a:moveTo>
                  <a:lnTo>
                    <a:pt x="1" y="9249"/>
                  </a:lnTo>
                  <a:lnTo>
                    <a:pt x="628" y="9877"/>
                  </a:lnTo>
                  <a:lnTo>
                    <a:pt x="9877" y="628"/>
                  </a:lnTo>
                  <a:lnTo>
                    <a:pt x="924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4"/>
            <p:cNvSpPr/>
            <p:nvPr/>
          </p:nvSpPr>
          <p:spPr>
            <a:xfrm>
              <a:off x="5689750" y="1779600"/>
              <a:ext cx="202600" cy="170025"/>
            </a:xfrm>
            <a:custGeom>
              <a:rect b="b" l="l" r="r" t="t"/>
              <a:pathLst>
                <a:path extrusionOk="0" h="6801" w="8104">
                  <a:moveTo>
                    <a:pt x="4146" y="1"/>
                  </a:moveTo>
                  <a:cubicBezTo>
                    <a:pt x="3563" y="1"/>
                    <a:pt x="2960" y="204"/>
                    <a:pt x="2407" y="680"/>
                  </a:cubicBezTo>
                  <a:cubicBezTo>
                    <a:pt x="2323" y="763"/>
                    <a:pt x="2219" y="847"/>
                    <a:pt x="2135" y="931"/>
                  </a:cubicBezTo>
                  <a:cubicBezTo>
                    <a:pt x="1" y="3065"/>
                    <a:pt x="294" y="6789"/>
                    <a:pt x="294" y="6789"/>
                  </a:cubicBezTo>
                  <a:cubicBezTo>
                    <a:pt x="294" y="6789"/>
                    <a:pt x="447" y="6800"/>
                    <a:pt x="708" y="6800"/>
                  </a:cubicBezTo>
                  <a:cubicBezTo>
                    <a:pt x="1734" y="6800"/>
                    <a:pt x="4431" y="6628"/>
                    <a:pt x="6131" y="4927"/>
                  </a:cubicBezTo>
                  <a:cubicBezTo>
                    <a:pt x="6215" y="4843"/>
                    <a:pt x="6299" y="4760"/>
                    <a:pt x="6382" y="4655"/>
                  </a:cubicBezTo>
                  <a:cubicBezTo>
                    <a:pt x="8104" y="2655"/>
                    <a:pt x="6255" y="1"/>
                    <a:pt x="414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4"/>
            <p:cNvSpPr/>
            <p:nvPr/>
          </p:nvSpPr>
          <p:spPr>
            <a:xfrm>
              <a:off x="5696550" y="1801800"/>
              <a:ext cx="180500" cy="147825"/>
            </a:xfrm>
            <a:custGeom>
              <a:rect b="b" l="l" r="r" t="t"/>
              <a:pathLst>
                <a:path extrusionOk="0" h="5913" w="7220">
                  <a:moveTo>
                    <a:pt x="5901" y="1"/>
                  </a:moveTo>
                  <a:lnTo>
                    <a:pt x="1" y="5901"/>
                  </a:lnTo>
                  <a:cubicBezTo>
                    <a:pt x="5" y="5901"/>
                    <a:pt x="161" y="5912"/>
                    <a:pt x="425" y="5912"/>
                  </a:cubicBezTo>
                  <a:cubicBezTo>
                    <a:pt x="1462" y="5912"/>
                    <a:pt x="4159" y="5740"/>
                    <a:pt x="5859" y="4039"/>
                  </a:cubicBezTo>
                  <a:cubicBezTo>
                    <a:pt x="5943" y="3955"/>
                    <a:pt x="6027" y="3872"/>
                    <a:pt x="6110" y="3767"/>
                  </a:cubicBezTo>
                  <a:cubicBezTo>
                    <a:pt x="7219" y="2491"/>
                    <a:pt x="6864" y="942"/>
                    <a:pt x="590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4"/>
            <p:cNvSpPr/>
            <p:nvPr/>
          </p:nvSpPr>
          <p:spPr>
            <a:xfrm>
              <a:off x="5368625" y="1752350"/>
              <a:ext cx="135975" cy="113975"/>
            </a:xfrm>
            <a:custGeom>
              <a:rect b="b" l="l" r="r" t="t"/>
              <a:pathLst>
                <a:path extrusionOk="0" h="4559" w="5439">
                  <a:moveTo>
                    <a:pt x="2664" y="1"/>
                  </a:moveTo>
                  <a:cubicBezTo>
                    <a:pt x="1246" y="1"/>
                    <a:pt x="1" y="1784"/>
                    <a:pt x="1149" y="3130"/>
                  </a:cubicBezTo>
                  <a:cubicBezTo>
                    <a:pt x="1212" y="3192"/>
                    <a:pt x="1275" y="3234"/>
                    <a:pt x="1317" y="3297"/>
                  </a:cubicBezTo>
                  <a:cubicBezTo>
                    <a:pt x="2486" y="4449"/>
                    <a:pt x="4340" y="4558"/>
                    <a:pt x="5004" y="4558"/>
                  </a:cubicBezTo>
                  <a:cubicBezTo>
                    <a:pt x="5160" y="4558"/>
                    <a:pt x="5251" y="4552"/>
                    <a:pt x="5251" y="4552"/>
                  </a:cubicBezTo>
                  <a:cubicBezTo>
                    <a:pt x="5251" y="4552"/>
                    <a:pt x="5439" y="2042"/>
                    <a:pt x="4016" y="619"/>
                  </a:cubicBezTo>
                  <a:cubicBezTo>
                    <a:pt x="3953" y="556"/>
                    <a:pt x="3890" y="514"/>
                    <a:pt x="3828" y="451"/>
                  </a:cubicBezTo>
                  <a:cubicBezTo>
                    <a:pt x="3458" y="135"/>
                    <a:pt x="3055" y="1"/>
                    <a:pt x="2664"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4"/>
            <p:cNvSpPr/>
            <p:nvPr/>
          </p:nvSpPr>
          <p:spPr>
            <a:xfrm>
              <a:off x="5379050" y="1767275"/>
              <a:ext cx="120850" cy="99050"/>
            </a:xfrm>
            <a:custGeom>
              <a:rect b="b" l="l" r="r" t="t"/>
              <a:pathLst>
                <a:path extrusionOk="0" h="3962" w="4834">
                  <a:moveTo>
                    <a:pt x="879" y="1"/>
                  </a:moveTo>
                  <a:cubicBezTo>
                    <a:pt x="230" y="629"/>
                    <a:pt x="0" y="1675"/>
                    <a:pt x="732" y="2533"/>
                  </a:cubicBezTo>
                  <a:cubicBezTo>
                    <a:pt x="795" y="2595"/>
                    <a:pt x="858" y="2637"/>
                    <a:pt x="900" y="2700"/>
                  </a:cubicBezTo>
                  <a:cubicBezTo>
                    <a:pt x="2069" y="3852"/>
                    <a:pt x="3923" y="3961"/>
                    <a:pt x="4587" y="3961"/>
                  </a:cubicBezTo>
                  <a:cubicBezTo>
                    <a:pt x="4743" y="3961"/>
                    <a:pt x="4834" y="3955"/>
                    <a:pt x="4834" y="3955"/>
                  </a:cubicBezTo>
                  <a:lnTo>
                    <a:pt x="879" y="1"/>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4"/>
            <p:cNvSpPr/>
            <p:nvPr/>
          </p:nvSpPr>
          <p:spPr>
            <a:xfrm>
              <a:off x="5369100" y="2074850"/>
              <a:ext cx="137600" cy="137600"/>
            </a:xfrm>
            <a:custGeom>
              <a:rect b="b" l="l" r="r" t="t"/>
              <a:pathLst>
                <a:path extrusionOk="0" h="5504" w="5504">
                  <a:moveTo>
                    <a:pt x="628" y="1"/>
                  </a:moveTo>
                  <a:lnTo>
                    <a:pt x="1" y="629"/>
                  </a:lnTo>
                  <a:lnTo>
                    <a:pt x="4897" y="5504"/>
                  </a:lnTo>
                  <a:lnTo>
                    <a:pt x="5504" y="4897"/>
                  </a:lnTo>
                  <a:lnTo>
                    <a:pt x="628"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4"/>
            <p:cNvSpPr/>
            <p:nvPr/>
          </p:nvSpPr>
          <p:spPr>
            <a:xfrm>
              <a:off x="5280300" y="2003775"/>
              <a:ext cx="118125" cy="98975"/>
            </a:xfrm>
            <a:custGeom>
              <a:rect b="b" l="l" r="r" t="t"/>
              <a:pathLst>
                <a:path extrusionOk="0" h="3959" w="4725">
                  <a:moveTo>
                    <a:pt x="2307" y="0"/>
                  </a:moveTo>
                  <a:cubicBezTo>
                    <a:pt x="1079" y="0"/>
                    <a:pt x="1" y="1539"/>
                    <a:pt x="1000" y="2718"/>
                  </a:cubicBezTo>
                  <a:cubicBezTo>
                    <a:pt x="1042" y="2760"/>
                    <a:pt x="1105" y="2823"/>
                    <a:pt x="1146" y="2865"/>
                  </a:cubicBezTo>
                  <a:cubicBezTo>
                    <a:pt x="2144" y="3863"/>
                    <a:pt x="3757" y="3958"/>
                    <a:pt x="4339" y="3958"/>
                  </a:cubicBezTo>
                  <a:cubicBezTo>
                    <a:pt x="4477" y="3958"/>
                    <a:pt x="4557" y="3953"/>
                    <a:pt x="4557" y="3953"/>
                  </a:cubicBezTo>
                  <a:cubicBezTo>
                    <a:pt x="4557" y="3953"/>
                    <a:pt x="4724" y="1777"/>
                    <a:pt x="3469" y="542"/>
                  </a:cubicBezTo>
                  <a:cubicBezTo>
                    <a:pt x="3427" y="500"/>
                    <a:pt x="3364" y="438"/>
                    <a:pt x="3322" y="396"/>
                  </a:cubicBezTo>
                  <a:cubicBezTo>
                    <a:pt x="3000" y="119"/>
                    <a:pt x="2648" y="0"/>
                    <a:pt x="2307"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4"/>
            <p:cNvSpPr/>
            <p:nvPr/>
          </p:nvSpPr>
          <p:spPr>
            <a:xfrm>
              <a:off x="5308425" y="2003650"/>
              <a:ext cx="90000" cy="98950"/>
            </a:xfrm>
            <a:custGeom>
              <a:rect b="b" l="l" r="r" t="t"/>
              <a:pathLst>
                <a:path extrusionOk="0" h="3958" w="3600">
                  <a:moveTo>
                    <a:pt x="1178" y="0"/>
                  </a:moveTo>
                  <a:cubicBezTo>
                    <a:pt x="732" y="0"/>
                    <a:pt x="309" y="206"/>
                    <a:pt x="0" y="526"/>
                  </a:cubicBezTo>
                  <a:lnTo>
                    <a:pt x="3432" y="3958"/>
                  </a:lnTo>
                  <a:cubicBezTo>
                    <a:pt x="3432" y="3958"/>
                    <a:pt x="3599" y="1782"/>
                    <a:pt x="2344" y="547"/>
                  </a:cubicBezTo>
                  <a:cubicBezTo>
                    <a:pt x="2302" y="485"/>
                    <a:pt x="2239" y="443"/>
                    <a:pt x="2197" y="401"/>
                  </a:cubicBezTo>
                  <a:cubicBezTo>
                    <a:pt x="1871" y="120"/>
                    <a:pt x="1518" y="0"/>
                    <a:pt x="117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4"/>
            <p:cNvSpPr/>
            <p:nvPr/>
          </p:nvSpPr>
          <p:spPr>
            <a:xfrm>
              <a:off x="5265000" y="1764150"/>
              <a:ext cx="242225" cy="241675"/>
            </a:xfrm>
            <a:custGeom>
              <a:rect b="b" l="l" r="r" t="t"/>
              <a:pathLst>
                <a:path extrusionOk="0" h="9667" w="9689">
                  <a:moveTo>
                    <a:pt x="629" y="0"/>
                  </a:moveTo>
                  <a:lnTo>
                    <a:pt x="1" y="628"/>
                  </a:lnTo>
                  <a:lnTo>
                    <a:pt x="9061" y="9667"/>
                  </a:lnTo>
                  <a:lnTo>
                    <a:pt x="9688" y="9039"/>
                  </a:lnTo>
                  <a:lnTo>
                    <a:pt x="629"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4"/>
            <p:cNvSpPr/>
            <p:nvPr/>
          </p:nvSpPr>
          <p:spPr>
            <a:xfrm>
              <a:off x="5186725" y="1699125"/>
              <a:ext cx="117550" cy="98725"/>
            </a:xfrm>
            <a:custGeom>
              <a:rect b="b" l="l" r="r" t="t"/>
              <a:pathLst>
                <a:path extrusionOk="0" h="3949" w="4702">
                  <a:moveTo>
                    <a:pt x="2280" y="0"/>
                  </a:moveTo>
                  <a:cubicBezTo>
                    <a:pt x="1060" y="0"/>
                    <a:pt x="0" y="1545"/>
                    <a:pt x="998" y="2706"/>
                  </a:cubicBezTo>
                  <a:cubicBezTo>
                    <a:pt x="1039" y="2769"/>
                    <a:pt x="1081" y="2811"/>
                    <a:pt x="1144" y="2873"/>
                  </a:cubicBezTo>
                  <a:cubicBezTo>
                    <a:pt x="2115" y="3844"/>
                    <a:pt x="3656" y="3948"/>
                    <a:pt x="4269" y="3948"/>
                  </a:cubicBezTo>
                  <a:cubicBezTo>
                    <a:pt x="4436" y="3948"/>
                    <a:pt x="4534" y="3940"/>
                    <a:pt x="4534" y="3940"/>
                  </a:cubicBezTo>
                  <a:cubicBezTo>
                    <a:pt x="4534" y="3940"/>
                    <a:pt x="4701" y="1785"/>
                    <a:pt x="3467" y="551"/>
                  </a:cubicBezTo>
                  <a:lnTo>
                    <a:pt x="3299" y="404"/>
                  </a:lnTo>
                  <a:cubicBezTo>
                    <a:pt x="2975" y="121"/>
                    <a:pt x="2621" y="0"/>
                    <a:pt x="2280"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4"/>
            <p:cNvSpPr/>
            <p:nvPr/>
          </p:nvSpPr>
          <p:spPr>
            <a:xfrm>
              <a:off x="5214275" y="1699150"/>
              <a:ext cx="90000" cy="98500"/>
            </a:xfrm>
            <a:custGeom>
              <a:rect b="b" l="l" r="r" t="t"/>
              <a:pathLst>
                <a:path extrusionOk="0" h="3940" w="3600">
                  <a:moveTo>
                    <a:pt x="1185" y="1"/>
                  </a:moveTo>
                  <a:cubicBezTo>
                    <a:pt x="744" y="1"/>
                    <a:pt x="319" y="201"/>
                    <a:pt x="0" y="508"/>
                  </a:cubicBezTo>
                  <a:lnTo>
                    <a:pt x="3432" y="3939"/>
                  </a:lnTo>
                  <a:cubicBezTo>
                    <a:pt x="3432" y="3939"/>
                    <a:pt x="3599" y="1784"/>
                    <a:pt x="2365" y="550"/>
                  </a:cubicBezTo>
                  <a:cubicBezTo>
                    <a:pt x="2302" y="487"/>
                    <a:pt x="2260" y="445"/>
                    <a:pt x="2197" y="403"/>
                  </a:cubicBezTo>
                  <a:cubicBezTo>
                    <a:pt x="1878" y="120"/>
                    <a:pt x="1527" y="1"/>
                    <a:pt x="1185"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4"/>
            <p:cNvSpPr/>
            <p:nvPr/>
          </p:nvSpPr>
          <p:spPr>
            <a:xfrm>
              <a:off x="5177125" y="1874000"/>
              <a:ext cx="209275" cy="22000"/>
            </a:xfrm>
            <a:custGeom>
              <a:rect b="b" l="l" r="r" t="t"/>
              <a:pathLst>
                <a:path extrusionOk="0" h="880" w="8371">
                  <a:moveTo>
                    <a:pt x="1" y="0"/>
                  </a:moveTo>
                  <a:lnTo>
                    <a:pt x="1" y="879"/>
                  </a:lnTo>
                  <a:lnTo>
                    <a:pt x="8370" y="879"/>
                  </a:lnTo>
                  <a:lnTo>
                    <a:pt x="8370"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4"/>
            <p:cNvSpPr/>
            <p:nvPr/>
          </p:nvSpPr>
          <p:spPr>
            <a:xfrm>
              <a:off x="5070425" y="1844175"/>
              <a:ext cx="133925" cy="82150"/>
            </a:xfrm>
            <a:custGeom>
              <a:rect b="b" l="l" r="r" t="t"/>
              <a:pathLst>
                <a:path extrusionOk="0" h="3286" w="5357">
                  <a:moveTo>
                    <a:pt x="1967" y="1"/>
                  </a:moveTo>
                  <a:cubicBezTo>
                    <a:pt x="0" y="147"/>
                    <a:pt x="0" y="3118"/>
                    <a:pt x="1967" y="3286"/>
                  </a:cubicBezTo>
                  <a:lnTo>
                    <a:pt x="2176" y="3286"/>
                  </a:lnTo>
                  <a:cubicBezTo>
                    <a:pt x="3934" y="3286"/>
                    <a:pt x="5357" y="1633"/>
                    <a:pt x="5357" y="1633"/>
                  </a:cubicBezTo>
                  <a:cubicBezTo>
                    <a:pt x="5357" y="1633"/>
                    <a:pt x="3934" y="1"/>
                    <a:pt x="217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4"/>
            <p:cNvSpPr/>
            <p:nvPr/>
          </p:nvSpPr>
          <p:spPr>
            <a:xfrm>
              <a:off x="5082975" y="1844175"/>
              <a:ext cx="121375" cy="40825"/>
            </a:xfrm>
            <a:custGeom>
              <a:rect b="b" l="l" r="r" t="t"/>
              <a:pathLst>
                <a:path extrusionOk="0" h="1633" w="4855">
                  <a:moveTo>
                    <a:pt x="1465" y="1"/>
                  </a:moveTo>
                  <a:cubicBezTo>
                    <a:pt x="482" y="84"/>
                    <a:pt x="0" y="858"/>
                    <a:pt x="0" y="1633"/>
                  </a:cubicBezTo>
                  <a:lnTo>
                    <a:pt x="4855" y="1633"/>
                  </a:lnTo>
                  <a:cubicBezTo>
                    <a:pt x="4855" y="1633"/>
                    <a:pt x="3432" y="1"/>
                    <a:pt x="1674"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4"/>
            <p:cNvSpPr/>
            <p:nvPr/>
          </p:nvSpPr>
          <p:spPr>
            <a:xfrm>
              <a:off x="5625950" y="1845750"/>
              <a:ext cx="22500" cy="167400"/>
            </a:xfrm>
            <a:custGeom>
              <a:rect b="b" l="l" r="r" t="t"/>
              <a:pathLst>
                <a:path extrusionOk="0" h="6696" w="900">
                  <a:moveTo>
                    <a:pt x="0" y="0"/>
                  </a:moveTo>
                  <a:lnTo>
                    <a:pt x="0" y="6696"/>
                  </a:lnTo>
                  <a:lnTo>
                    <a:pt x="900" y="6696"/>
                  </a:lnTo>
                  <a:lnTo>
                    <a:pt x="900"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4"/>
            <p:cNvSpPr/>
            <p:nvPr/>
          </p:nvSpPr>
          <p:spPr>
            <a:xfrm>
              <a:off x="5596125" y="1748575"/>
              <a:ext cx="82150" cy="121250"/>
            </a:xfrm>
            <a:custGeom>
              <a:rect b="b" l="l" r="r" t="t"/>
              <a:pathLst>
                <a:path extrusionOk="0" h="4850" w="3286">
                  <a:moveTo>
                    <a:pt x="1651" y="1"/>
                  </a:moveTo>
                  <a:cubicBezTo>
                    <a:pt x="869" y="1"/>
                    <a:pt x="84" y="487"/>
                    <a:pt x="0" y="1460"/>
                  </a:cubicBezTo>
                  <a:cubicBezTo>
                    <a:pt x="0" y="1544"/>
                    <a:pt x="0" y="1607"/>
                    <a:pt x="0" y="1690"/>
                  </a:cubicBezTo>
                  <a:cubicBezTo>
                    <a:pt x="0" y="3427"/>
                    <a:pt x="1653" y="4850"/>
                    <a:pt x="1653" y="4850"/>
                  </a:cubicBezTo>
                  <a:cubicBezTo>
                    <a:pt x="1653" y="4850"/>
                    <a:pt x="3285" y="3427"/>
                    <a:pt x="3285" y="1690"/>
                  </a:cubicBezTo>
                  <a:cubicBezTo>
                    <a:pt x="3285" y="1607"/>
                    <a:pt x="3285" y="1544"/>
                    <a:pt x="3285" y="1460"/>
                  </a:cubicBezTo>
                  <a:cubicBezTo>
                    <a:pt x="3212" y="487"/>
                    <a:pt x="2433" y="1"/>
                    <a:pt x="165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4"/>
            <p:cNvSpPr/>
            <p:nvPr/>
          </p:nvSpPr>
          <p:spPr>
            <a:xfrm>
              <a:off x="5637450" y="1748450"/>
              <a:ext cx="40825" cy="121375"/>
            </a:xfrm>
            <a:custGeom>
              <a:rect b="b" l="l" r="r" t="t"/>
              <a:pathLst>
                <a:path extrusionOk="0" h="4855" w="1633">
                  <a:moveTo>
                    <a:pt x="0" y="1"/>
                  </a:moveTo>
                  <a:lnTo>
                    <a:pt x="0" y="4854"/>
                  </a:lnTo>
                  <a:lnTo>
                    <a:pt x="0" y="4854"/>
                  </a:lnTo>
                  <a:cubicBezTo>
                    <a:pt x="21" y="4819"/>
                    <a:pt x="1632" y="3410"/>
                    <a:pt x="1632" y="1695"/>
                  </a:cubicBezTo>
                  <a:cubicBezTo>
                    <a:pt x="1632" y="1612"/>
                    <a:pt x="1632" y="1549"/>
                    <a:pt x="1632" y="1465"/>
                  </a:cubicBezTo>
                  <a:cubicBezTo>
                    <a:pt x="1549" y="482"/>
                    <a:pt x="775" y="1"/>
                    <a:pt x="0" y="1"/>
                  </a:cubicBezTo>
                  <a:close/>
                  <a:moveTo>
                    <a:pt x="0" y="4854"/>
                  </a:moveTo>
                  <a:cubicBezTo>
                    <a:pt x="0" y="4855"/>
                    <a:pt x="0" y="4855"/>
                    <a:pt x="0" y="4855"/>
                  </a:cubicBezTo>
                  <a:lnTo>
                    <a:pt x="0" y="4854"/>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4"/>
            <p:cNvSpPr/>
            <p:nvPr/>
          </p:nvSpPr>
          <p:spPr>
            <a:xfrm>
              <a:off x="5432925" y="1366600"/>
              <a:ext cx="131325" cy="131325"/>
            </a:xfrm>
            <a:custGeom>
              <a:rect b="b" l="l" r="r" t="t"/>
              <a:pathLst>
                <a:path extrusionOk="0" h="5253" w="5253">
                  <a:moveTo>
                    <a:pt x="2637" y="0"/>
                  </a:moveTo>
                  <a:cubicBezTo>
                    <a:pt x="1172" y="0"/>
                    <a:pt x="0" y="1172"/>
                    <a:pt x="0" y="2616"/>
                  </a:cubicBezTo>
                  <a:cubicBezTo>
                    <a:pt x="0" y="4080"/>
                    <a:pt x="1172" y="5252"/>
                    <a:pt x="2637" y="5252"/>
                  </a:cubicBezTo>
                  <a:cubicBezTo>
                    <a:pt x="4080" y="5252"/>
                    <a:pt x="5252" y="4080"/>
                    <a:pt x="5252" y="2616"/>
                  </a:cubicBezTo>
                  <a:cubicBezTo>
                    <a:pt x="5252" y="1172"/>
                    <a:pt x="4080" y="0"/>
                    <a:pt x="2637"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4"/>
            <p:cNvSpPr/>
            <p:nvPr/>
          </p:nvSpPr>
          <p:spPr>
            <a:xfrm>
              <a:off x="5432925" y="1366600"/>
              <a:ext cx="131325" cy="131325"/>
            </a:xfrm>
            <a:custGeom>
              <a:rect b="b" l="l" r="r" t="t"/>
              <a:pathLst>
                <a:path extrusionOk="0" h="5253" w="5253">
                  <a:moveTo>
                    <a:pt x="2637" y="879"/>
                  </a:moveTo>
                  <a:cubicBezTo>
                    <a:pt x="3599" y="879"/>
                    <a:pt x="4373" y="1674"/>
                    <a:pt x="4373" y="2616"/>
                  </a:cubicBezTo>
                  <a:cubicBezTo>
                    <a:pt x="4373" y="3578"/>
                    <a:pt x="3599" y="4373"/>
                    <a:pt x="2637" y="4373"/>
                  </a:cubicBezTo>
                  <a:cubicBezTo>
                    <a:pt x="1674" y="4373"/>
                    <a:pt x="879" y="3578"/>
                    <a:pt x="879" y="2616"/>
                  </a:cubicBezTo>
                  <a:cubicBezTo>
                    <a:pt x="879" y="1674"/>
                    <a:pt x="1674" y="879"/>
                    <a:pt x="2637" y="879"/>
                  </a:cubicBezTo>
                  <a:close/>
                  <a:moveTo>
                    <a:pt x="2637" y="0"/>
                  </a:moveTo>
                  <a:cubicBezTo>
                    <a:pt x="1172" y="0"/>
                    <a:pt x="0" y="1172"/>
                    <a:pt x="0" y="2616"/>
                  </a:cubicBezTo>
                  <a:cubicBezTo>
                    <a:pt x="0" y="4080"/>
                    <a:pt x="1172" y="5252"/>
                    <a:pt x="2637" y="5252"/>
                  </a:cubicBezTo>
                  <a:cubicBezTo>
                    <a:pt x="4080" y="5252"/>
                    <a:pt x="5252" y="4080"/>
                    <a:pt x="5252" y="2616"/>
                  </a:cubicBezTo>
                  <a:cubicBezTo>
                    <a:pt x="5252" y="1172"/>
                    <a:pt x="4080" y="0"/>
                    <a:pt x="2637"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4"/>
          <p:cNvGrpSpPr/>
          <p:nvPr/>
        </p:nvGrpSpPr>
        <p:grpSpPr>
          <a:xfrm>
            <a:off x="7254563" y="974950"/>
            <a:ext cx="901850" cy="2653125"/>
            <a:chOff x="5976925" y="622250"/>
            <a:chExt cx="901850" cy="2653125"/>
          </a:xfrm>
        </p:grpSpPr>
        <p:sp>
          <p:nvSpPr>
            <p:cNvPr id="680" name="Google Shape;680;p24"/>
            <p:cNvSpPr/>
            <p:nvPr/>
          </p:nvSpPr>
          <p:spPr>
            <a:xfrm>
              <a:off x="6035525" y="1844175"/>
              <a:ext cx="133400" cy="82150"/>
            </a:xfrm>
            <a:custGeom>
              <a:rect b="b" l="l" r="r" t="t"/>
              <a:pathLst>
                <a:path extrusionOk="0" h="3286" w="5336">
                  <a:moveTo>
                    <a:pt x="1946" y="1"/>
                  </a:moveTo>
                  <a:cubicBezTo>
                    <a:pt x="0" y="147"/>
                    <a:pt x="0" y="3118"/>
                    <a:pt x="1946" y="3286"/>
                  </a:cubicBezTo>
                  <a:lnTo>
                    <a:pt x="2176" y="3286"/>
                  </a:lnTo>
                  <a:cubicBezTo>
                    <a:pt x="3913" y="3286"/>
                    <a:pt x="5336" y="1633"/>
                    <a:pt x="5336" y="1633"/>
                  </a:cubicBezTo>
                  <a:cubicBezTo>
                    <a:pt x="5336" y="1633"/>
                    <a:pt x="3913" y="1"/>
                    <a:pt x="217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4"/>
            <p:cNvSpPr/>
            <p:nvPr/>
          </p:nvSpPr>
          <p:spPr>
            <a:xfrm>
              <a:off x="6047550" y="1844175"/>
              <a:ext cx="121375" cy="40825"/>
            </a:xfrm>
            <a:custGeom>
              <a:rect b="b" l="l" r="r" t="t"/>
              <a:pathLst>
                <a:path extrusionOk="0" h="1633" w="4855">
                  <a:moveTo>
                    <a:pt x="1465" y="1"/>
                  </a:moveTo>
                  <a:cubicBezTo>
                    <a:pt x="503" y="84"/>
                    <a:pt x="1" y="858"/>
                    <a:pt x="1" y="1633"/>
                  </a:cubicBezTo>
                  <a:lnTo>
                    <a:pt x="4855" y="1633"/>
                  </a:lnTo>
                  <a:cubicBezTo>
                    <a:pt x="4855" y="1633"/>
                    <a:pt x="3432" y="1"/>
                    <a:pt x="1695"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4"/>
            <p:cNvSpPr/>
            <p:nvPr/>
          </p:nvSpPr>
          <p:spPr>
            <a:xfrm>
              <a:off x="6388600" y="622250"/>
              <a:ext cx="130800" cy="131300"/>
            </a:xfrm>
            <a:custGeom>
              <a:rect b="b" l="l" r="r" t="t"/>
              <a:pathLst>
                <a:path extrusionOk="0" h="5252" w="5232">
                  <a:moveTo>
                    <a:pt x="2616" y="0"/>
                  </a:moveTo>
                  <a:cubicBezTo>
                    <a:pt x="1172" y="0"/>
                    <a:pt x="1" y="1172"/>
                    <a:pt x="1" y="2615"/>
                  </a:cubicBezTo>
                  <a:cubicBezTo>
                    <a:pt x="1" y="4080"/>
                    <a:pt x="1172" y="5252"/>
                    <a:pt x="2616" y="5252"/>
                  </a:cubicBezTo>
                  <a:cubicBezTo>
                    <a:pt x="4060" y="5252"/>
                    <a:pt x="5232" y="4080"/>
                    <a:pt x="5232" y="2615"/>
                  </a:cubicBezTo>
                  <a:cubicBezTo>
                    <a:pt x="5232" y="1172"/>
                    <a:pt x="4060" y="0"/>
                    <a:pt x="2616"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4"/>
            <p:cNvSpPr/>
            <p:nvPr/>
          </p:nvSpPr>
          <p:spPr>
            <a:xfrm>
              <a:off x="6388600" y="622250"/>
              <a:ext cx="130800" cy="131300"/>
            </a:xfrm>
            <a:custGeom>
              <a:rect b="b" l="l" r="r" t="t"/>
              <a:pathLst>
                <a:path extrusionOk="0" h="5252" w="5232">
                  <a:moveTo>
                    <a:pt x="2616" y="879"/>
                  </a:moveTo>
                  <a:cubicBezTo>
                    <a:pt x="3579" y="879"/>
                    <a:pt x="4353" y="1653"/>
                    <a:pt x="4353" y="2615"/>
                  </a:cubicBezTo>
                  <a:cubicBezTo>
                    <a:pt x="4353" y="3578"/>
                    <a:pt x="3579" y="4373"/>
                    <a:pt x="2616" y="4373"/>
                  </a:cubicBezTo>
                  <a:cubicBezTo>
                    <a:pt x="1654" y="4373"/>
                    <a:pt x="880" y="3578"/>
                    <a:pt x="880" y="2615"/>
                  </a:cubicBezTo>
                  <a:cubicBezTo>
                    <a:pt x="880" y="1653"/>
                    <a:pt x="1654" y="879"/>
                    <a:pt x="2616" y="879"/>
                  </a:cubicBezTo>
                  <a:close/>
                  <a:moveTo>
                    <a:pt x="2616" y="0"/>
                  </a:moveTo>
                  <a:cubicBezTo>
                    <a:pt x="1172" y="0"/>
                    <a:pt x="1" y="1172"/>
                    <a:pt x="1" y="2615"/>
                  </a:cubicBezTo>
                  <a:cubicBezTo>
                    <a:pt x="1" y="4080"/>
                    <a:pt x="1172" y="5252"/>
                    <a:pt x="2616" y="5252"/>
                  </a:cubicBezTo>
                  <a:cubicBezTo>
                    <a:pt x="4060" y="5252"/>
                    <a:pt x="5232" y="4080"/>
                    <a:pt x="5232" y="2615"/>
                  </a:cubicBezTo>
                  <a:cubicBezTo>
                    <a:pt x="5232" y="1172"/>
                    <a:pt x="4060" y="0"/>
                    <a:pt x="2616"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4"/>
            <p:cNvSpPr/>
            <p:nvPr/>
          </p:nvSpPr>
          <p:spPr>
            <a:xfrm>
              <a:off x="6052775" y="3198850"/>
              <a:ext cx="247975" cy="76525"/>
            </a:xfrm>
            <a:custGeom>
              <a:rect b="b" l="l" r="r" t="t"/>
              <a:pathLst>
                <a:path extrusionOk="0" h="3061" w="9919">
                  <a:moveTo>
                    <a:pt x="4957" y="1"/>
                  </a:moveTo>
                  <a:cubicBezTo>
                    <a:pt x="4274" y="1"/>
                    <a:pt x="3589" y="225"/>
                    <a:pt x="3014" y="675"/>
                  </a:cubicBezTo>
                  <a:lnTo>
                    <a:pt x="1" y="3061"/>
                  </a:lnTo>
                  <a:lnTo>
                    <a:pt x="9919" y="3061"/>
                  </a:lnTo>
                  <a:lnTo>
                    <a:pt x="6885" y="675"/>
                  </a:lnTo>
                  <a:cubicBezTo>
                    <a:pt x="6320" y="225"/>
                    <a:pt x="5640" y="1"/>
                    <a:pt x="495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4"/>
            <p:cNvSpPr/>
            <p:nvPr/>
          </p:nvSpPr>
          <p:spPr>
            <a:xfrm>
              <a:off x="6197150" y="3176350"/>
              <a:ext cx="247975" cy="99025"/>
            </a:xfrm>
            <a:custGeom>
              <a:rect b="b" l="l" r="r" t="t"/>
              <a:pathLst>
                <a:path extrusionOk="0" h="3961" w="9919">
                  <a:moveTo>
                    <a:pt x="4970" y="1"/>
                  </a:moveTo>
                  <a:cubicBezTo>
                    <a:pt x="3694" y="1"/>
                    <a:pt x="2417" y="581"/>
                    <a:pt x="1591" y="1743"/>
                  </a:cubicBezTo>
                  <a:lnTo>
                    <a:pt x="1" y="3961"/>
                  </a:lnTo>
                  <a:lnTo>
                    <a:pt x="9918" y="3961"/>
                  </a:lnTo>
                  <a:lnTo>
                    <a:pt x="8349" y="1743"/>
                  </a:lnTo>
                  <a:cubicBezTo>
                    <a:pt x="7523" y="581"/>
                    <a:pt x="6246" y="1"/>
                    <a:pt x="4970"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4"/>
            <p:cNvSpPr/>
            <p:nvPr/>
          </p:nvSpPr>
          <p:spPr>
            <a:xfrm>
              <a:off x="6342050" y="3176350"/>
              <a:ext cx="247450" cy="99025"/>
            </a:xfrm>
            <a:custGeom>
              <a:rect b="b" l="l" r="r" t="t"/>
              <a:pathLst>
                <a:path extrusionOk="0" h="3961" w="9898">
                  <a:moveTo>
                    <a:pt x="4949" y="1"/>
                  </a:moveTo>
                  <a:cubicBezTo>
                    <a:pt x="3673" y="1"/>
                    <a:pt x="2396" y="581"/>
                    <a:pt x="1570" y="1743"/>
                  </a:cubicBezTo>
                  <a:lnTo>
                    <a:pt x="1" y="3961"/>
                  </a:lnTo>
                  <a:lnTo>
                    <a:pt x="9897" y="3961"/>
                  </a:lnTo>
                  <a:lnTo>
                    <a:pt x="8328" y="1743"/>
                  </a:lnTo>
                  <a:cubicBezTo>
                    <a:pt x="7502" y="581"/>
                    <a:pt x="6225" y="1"/>
                    <a:pt x="494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4"/>
            <p:cNvSpPr/>
            <p:nvPr/>
          </p:nvSpPr>
          <p:spPr>
            <a:xfrm>
              <a:off x="6486425" y="3188525"/>
              <a:ext cx="247975" cy="86850"/>
            </a:xfrm>
            <a:custGeom>
              <a:rect b="b" l="l" r="r" t="t"/>
              <a:pathLst>
                <a:path extrusionOk="0" h="3474" w="9919">
                  <a:moveTo>
                    <a:pt x="4959" y="0"/>
                  </a:moveTo>
                  <a:cubicBezTo>
                    <a:pt x="3824" y="0"/>
                    <a:pt x="2689" y="461"/>
                    <a:pt x="1863" y="1381"/>
                  </a:cubicBezTo>
                  <a:lnTo>
                    <a:pt x="0" y="3474"/>
                  </a:lnTo>
                  <a:lnTo>
                    <a:pt x="9918" y="3474"/>
                  </a:lnTo>
                  <a:lnTo>
                    <a:pt x="8056" y="1381"/>
                  </a:lnTo>
                  <a:cubicBezTo>
                    <a:pt x="7230" y="461"/>
                    <a:pt x="6094" y="0"/>
                    <a:pt x="4959"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4"/>
            <p:cNvSpPr/>
            <p:nvPr/>
          </p:nvSpPr>
          <p:spPr>
            <a:xfrm>
              <a:off x="6630800" y="3176350"/>
              <a:ext cx="247975" cy="99025"/>
            </a:xfrm>
            <a:custGeom>
              <a:rect b="b" l="l" r="r" t="t"/>
              <a:pathLst>
                <a:path extrusionOk="0" h="3961" w="9919">
                  <a:moveTo>
                    <a:pt x="4967" y="1"/>
                  </a:moveTo>
                  <a:cubicBezTo>
                    <a:pt x="3688" y="1"/>
                    <a:pt x="2407" y="581"/>
                    <a:pt x="1570" y="1743"/>
                  </a:cubicBezTo>
                  <a:lnTo>
                    <a:pt x="0" y="3961"/>
                  </a:lnTo>
                  <a:lnTo>
                    <a:pt x="9918" y="3961"/>
                  </a:lnTo>
                  <a:lnTo>
                    <a:pt x="8349" y="1743"/>
                  </a:lnTo>
                  <a:cubicBezTo>
                    <a:pt x="7522" y="581"/>
                    <a:pt x="6246" y="1"/>
                    <a:pt x="496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4"/>
            <p:cNvSpPr/>
            <p:nvPr/>
          </p:nvSpPr>
          <p:spPr>
            <a:xfrm>
              <a:off x="6452425" y="1048550"/>
              <a:ext cx="22000" cy="2129000"/>
            </a:xfrm>
            <a:custGeom>
              <a:rect b="b" l="l" r="r" t="t"/>
              <a:pathLst>
                <a:path extrusionOk="0" h="85160" w="880">
                  <a:moveTo>
                    <a:pt x="0" y="1"/>
                  </a:moveTo>
                  <a:lnTo>
                    <a:pt x="0" y="85160"/>
                  </a:lnTo>
                  <a:lnTo>
                    <a:pt x="879" y="85160"/>
                  </a:lnTo>
                  <a:lnTo>
                    <a:pt x="87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4"/>
            <p:cNvSpPr/>
            <p:nvPr/>
          </p:nvSpPr>
          <p:spPr>
            <a:xfrm>
              <a:off x="6457125" y="2740975"/>
              <a:ext cx="202025" cy="169625"/>
            </a:xfrm>
            <a:custGeom>
              <a:rect b="b" l="l" r="r" t="t"/>
              <a:pathLst>
                <a:path extrusionOk="0" h="6785" w="8081">
                  <a:moveTo>
                    <a:pt x="4139" y="1"/>
                  </a:moveTo>
                  <a:cubicBezTo>
                    <a:pt x="3553" y="1"/>
                    <a:pt x="2945" y="205"/>
                    <a:pt x="2386" y="682"/>
                  </a:cubicBezTo>
                  <a:cubicBezTo>
                    <a:pt x="2302" y="766"/>
                    <a:pt x="2198" y="850"/>
                    <a:pt x="2114" y="933"/>
                  </a:cubicBezTo>
                  <a:cubicBezTo>
                    <a:pt x="1" y="3047"/>
                    <a:pt x="273" y="6771"/>
                    <a:pt x="273" y="6771"/>
                  </a:cubicBezTo>
                  <a:cubicBezTo>
                    <a:pt x="273" y="6771"/>
                    <a:pt x="445" y="6785"/>
                    <a:pt x="735" y="6785"/>
                  </a:cubicBezTo>
                  <a:cubicBezTo>
                    <a:pt x="1795" y="6785"/>
                    <a:pt x="4436" y="6604"/>
                    <a:pt x="6110" y="4930"/>
                  </a:cubicBezTo>
                  <a:cubicBezTo>
                    <a:pt x="6194" y="4846"/>
                    <a:pt x="6278" y="4741"/>
                    <a:pt x="6362" y="4658"/>
                  </a:cubicBezTo>
                  <a:cubicBezTo>
                    <a:pt x="8081" y="2643"/>
                    <a:pt x="6250" y="1"/>
                    <a:pt x="4139"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4"/>
            <p:cNvSpPr/>
            <p:nvPr/>
          </p:nvSpPr>
          <p:spPr>
            <a:xfrm>
              <a:off x="6463925" y="2763250"/>
              <a:ext cx="179975" cy="147350"/>
            </a:xfrm>
            <a:custGeom>
              <a:rect b="b" l="l" r="r" t="t"/>
              <a:pathLst>
                <a:path extrusionOk="0" h="5894" w="7199">
                  <a:moveTo>
                    <a:pt x="5880" y="0"/>
                  </a:moveTo>
                  <a:lnTo>
                    <a:pt x="1" y="5880"/>
                  </a:lnTo>
                  <a:cubicBezTo>
                    <a:pt x="1" y="5880"/>
                    <a:pt x="174" y="5894"/>
                    <a:pt x="466" y="5894"/>
                  </a:cubicBezTo>
                  <a:cubicBezTo>
                    <a:pt x="1530" y="5894"/>
                    <a:pt x="4180" y="5713"/>
                    <a:pt x="5838" y="4039"/>
                  </a:cubicBezTo>
                  <a:cubicBezTo>
                    <a:pt x="5922" y="3955"/>
                    <a:pt x="6006" y="3850"/>
                    <a:pt x="6090" y="3767"/>
                  </a:cubicBezTo>
                  <a:cubicBezTo>
                    <a:pt x="7198" y="2490"/>
                    <a:pt x="6843" y="942"/>
                    <a:pt x="5880"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4"/>
            <p:cNvSpPr/>
            <p:nvPr/>
          </p:nvSpPr>
          <p:spPr>
            <a:xfrm>
              <a:off x="6268200" y="2740975"/>
              <a:ext cx="202550" cy="169625"/>
            </a:xfrm>
            <a:custGeom>
              <a:rect b="b" l="l" r="r" t="t"/>
              <a:pathLst>
                <a:path extrusionOk="0" h="6785" w="8102">
                  <a:moveTo>
                    <a:pt x="3951" y="1"/>
                  </a:moveTo>
                  <a:cubicBezTo>
                    <a:pt x="1844" y="1"/>
                    <a:pt x="1" y="2643"/>
                    <a:pt x="1720" y="4658"/>
                  </a:cubicBezTo>
                  <a:cubicBezTo>
                    <a:pt x="1804" y="4741"/>
                    <a:pt x="1887" y="4846"/>
                    <a:pt x="1971" y="4930"/>
                  </a:cubicBezTo>
                  <a:cubicBezTo>
                    <a:pt x="3646" y="6604"/>
                    <a:pt x="6299" y="6785"/>
                    <a:pt x="7365" y="6785"/>
                  </a:cubicBezTo>
                  <a:cubicBezTo>
                    <a:pt x="7657" y="6785"/>
                    <a:pt x="7830" y="6771"/>
                    <a:pt x="7830" y="6771"/>
                  </a:cubicBezTo>
                  <a:cubicBezTo>
                    <a:pt x="7830" y="6771"/>
                    <a:pt x="8102" y="3047"/>
                    <a:pt x="5968" y="933"/>
                  </a:cubicBezTo>
                  <a:cubicBezTo>
                    <a:pt x="5884" y="850"/>
                    <a:pt x="5800" y="766"/>
                    <a:pt x="5696" y="682"/>
                  </a:cubicBezTo>
                  <a:cubicBezTo>
                    <a:pt x="5141" y="205"/>
                    <a:pt x="4536" y="1"/>
                    <a:pt x="395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4"/>
            <p:cNvSpPr/>
            <p:nvPr/>
          </p:nvSpPr>
          <p:spPr>
            <a:xfrm>
              <a:off x="6284000" y="2763250"/>
              <a:ext cx="179950" cy="147350"/>
            </a:xfrm>
            <a:custGeom>
              <a:rect b="b" l="l" r="r" t="t"/>
              <a:pathLst>
                <a:path extrusionOk="0" h="5894" w="7198">
                  <a:moveTo>
                    <a:pt x="1297" y="0"/>
                  </a:moveTo>
                  <a:cubicBezTo>
                    <a:pt x="356" y="942"/>
                    <a:pt x="0" y="2490"/>
                    <a:pt x="1088" y="3767"/>
                  </a:cubicBezTo>
                  <a:cubicBezTo>
                    <a:pt x="1172" y="3850"/>
                    <a:pt x="1255" y="3955"/>
                    <a:pt x="1339" y="4039"/>
                  </a:cubicBezTo>
                  <a:cubicBezTo>
                    <a:pt x="3014" y="5713"/>
                    <a:pt x="5667" y="5894"/>
                    <a:pt x="6733" y="5894"/>
                  </a:cubicBezTo>
                  <a:cubicBezTo>
                    <a:pt x="7025" y="5894"/>
                    <a:pt x="7198" y="5880"/>
                    <a:pt x="7198" y="5880"/>
                  </a:cubicBezTo>
                  <a:lnTo>
                    <a:pt x="1297" y="0"/>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4"/>
            <p:cNvSpPr/>
            <p:nvPr/>
          </p:nvSpPr>
          <p:spPr>
            <a:xfrm>
              <a:off x="6456600" y="2490200"/>
              <a:ext cx="172650" cy="173150"/>
            </a:xfrm>
            <a:custGeom>
              <a:rect b="b" l="l" r="r" t="t"/>
              <a:pathLst>
                <a:path extrusionOk="0" h="6926" w="6906">
                  <a:moveTo>
                    <a:pt x="6278" y="0"/>
                  </a:moveTo>
                  <a:lnTo>
                    <a:pt x="1" y="6298"/>
                  </a:lnTo>
                  <a:lnTo>
                    <a:pt x="608" y="6926"/>
                  </a:lnTo>
                  <a:lnTo>
                    <a:pt x="6906" y="628"/>
                  </a:lnTo>
                  <a:lnTo>
                    <a:pt x="627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4"/>
            <p:cNvSpPr/>
            <p:nvPr/>
          </p:nvSpPr>
          <p:spPr>
            <a:xfrm>
              <a:off x="6600450" y="2341400"/>
              <a:ext cx="202600" cy="169550"/>
            </a:xfrm>
            <a:custGeom>
              <a:rect b="b" l="l" r="r" t="t"/>
              <a:pathLst>
                <a:path extrusionOk="0" h="6782" w="8104">
                  <a:moveTo>
                    <a:pt x="4146" y="1"/>
                  </a:moveTo>
                  <a:cubicBezTo>
                    <a:pt x="3563" y="1"/>
                    <a:pt x="2960" y="204"/>
                    <a:pt x="2407" y="680"/>
                  </a:cubicBezTo>
                  <a:cubicBezTo>
                    <a:pt x="2302" y="763"/>
                    <a:pt x="2219" y="847"/>
                    <a:pt x="2135" y="931"/>
                  </a:cubicBezTo>
                  <a:cubicBezTo>
                    <a:pt x="1" y="3065"/>
                    <a:pt x="273" y="6768"/>
                    <a:pt x="273" y="6768"/>
                  </a:cubicBezTo>
                  <a:cubicBezTo>
                    <a:pt x="273" y="6768"/>
                    <a:pt x="446" y="6782"/>
                    <a:pt x="738" y="6782"/>
                  </a:cubicBezTo>
                  <a:cubicBezTo>
                    <a:pt x="1803" y="6782"/>
                    <a:pt x="4457" y="6602"/>
                    <a:pt x="6131" y="4927"/>
                  </a:cubicBezTo>
                  <a:cubicBezTo>
                    <a:pt x="6215" y="4843"/>
                    <a:pt x="6299" y="4739"/>
                    <a:pt x="6383" y="4655"/>
                  </a:cubicBezTo>
                  <a:cubicBezTo>
                    <a:pt x="8104" y="2655"/>
                    <a:pt x="6255" y="1"/>
                    <a:pt x="414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4"/>
            <p:cNvSpPr/>
            <p:nvPr/>
          </p:nvSpPr>
          <p:spPr>
            <a:xfrm>
              <a:off x="6607250" y="2363600"/>
              <a:ext cx="179975" cy="147350"/>
            </a:xfrm>
            <a:custGeom>
              <a:rect b="b" l="l" r="r" t="t"/>
              <a:pathLst>
                <a:path extrusionOk="0" h="5894" w="7199">
                  <a:moveTo>
                    <a:pt x="5901" y="1"/>
                  </a:moveTo>
                  <a:lnTo>
                    <a:pt x="1" y="5880"/>
                  </a:lnTo>
                  <a:cubicBezTo>
                    <a:pt x="1" y="5880"/>
                    <a:pt x="174" y="5894"/>
                    <a:pt x="466" y="5894"/>
                  </a:cubicBezTo>
                  <a:cubicBezTo>
                    <a:pt x="1531" y="5894"/>
                    <a:pt x="4185" y="5714"/>
                    <a:pt x="5859" y="4039"/>
                  </a:cubicBezTo>
                  <a:cubicBezTo>
                    <a:pt x="5943" y="3955"/>
                    <a:pt x="6027" y="3851"/>
                    <a:pt x="6111" y="3767"/>
                  </a:cubicBezTo>
                  <a:cubicBezTo>
                    <a:pt x="7199" y="2491"/>
                    <a:pt x="6843" y="942"/>
                    <a:pt x="590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4"/>
            <p:cNvSpPr/>
            <p:nvPr/>
          </p:nvSpPr>
          <p:spPr>
            <a:xfrm>
              <a:off x="6275625" y="2531525"/>
              <a:ext cx="195650" cy="196175"/>
            </a:xfrm>
            <a:custGeom>
              <a:rect b="b" l="l" r="r" t="t"/>
              <a:pathLst>
                <a:path extrusionOk="0" h="7847" w="7826">
                  <a:moveTo>
                    <a:pt x="607" y="0"/>
                  </a:moveTo>
                  <a:lnTo>
                    <a:pt x="0" y="628"/>
                  </a:lnTo>
                  <a:lnTo>
                    <a:pt x="7219" y="7847"/>
                  </a:lnTo>
                  <a:lnTo>
                    <a:pt x="7826" y="7219"/>
                  </a:lnTo>
                  <a:lnTo>
                    <a:pt x="607"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4"/>
            <p:cNvSpPr/>
            <p:nvPr/>
          </p:nvSpPr>
          <p:spPr>
            <a:xfrm>
              <a:off x="6104950" y="2387950"/>
              <a:ext cx="202600" cy="170025"/>
            </a:xfrm>
            <a:custGeom>
              <a:rect b="b" l="l" r="r" t="t"/>
              <a:pathLst>
                <a:path extrusionOk="0" h="6801" w="8104">
                  <a:moveTo>
                    <a:pt x="3958" y="1"/>
                  </a:moveTo>
                  <a:cubicBezTo>
                    <a:pt x="1849" y="1"/>
                    <a:pt x="1" y="2655"/>
                    <a:pt x="1722" y="4655"/>
                  </a:cubicBezTo>
                  <a:cubicBezTo>
                    <a:pt x="1806" y="4760"/>
                    <a:pt x="1889" y="4844"/>
                    <a:pt x="1973" y="4927"/>
                  </a:cubicBezTo>
                  <a:cubicBezTo>
                    <a:pt x="3674" y="6628"/>
                    <a:pt x="6371" y="6801"/>
                    <a:pt x="7396" y="6801"/>
                  </a:cubicBezTo>
                  <a:cubicBezTo>
                    <a:pt x="7658" y="6801"/>
                    <a:pt x="7811" y="6789"/>
                    <a:pt x="7811" y="6789"/>
                  </a:cubicBezTo>
                  <a:cubicBezTo>
                    <a:pt x="7811" y="6789"/>
                    <a:pt x="8104" y="3065"/>
                    <a:pt x="5969" y="931"/>
                  </a:cubicBezTo>
                  <a:cubicBezTo>
                    <a:pt x="5886" y="847"/>
                    <a:pt x="5781" y="763"/>
                    <a:pt x="5697" y="680"/>
                  </a:cubicBezTo>
                  <a:cubicBezTo>
                    <a:pt x="5144" y="204"/>
                    <a:pt x="4541" y="1"/>
                    <a:pt x="3958"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4"/>
            <p:cNvSpPr/>
            <p:nvPr/>
          </p:nvSpPr>
          <p:spPr>
            <a:xfrm>
              <a:off x="6153225" y="2388150"/>
              <a:ext cx="154325" cy="169550"/>
            </a:xfrm>
            <a:custGeom>
              <a:rect b="b" l="l" r="r" t="t"/>
              <a:pathLst>
                <a:path extrusionOk="0" h="6782" w="6173">
                  <a:moveTo>
                    <a:pt x="2029" y="1"/>
                  </a:moveTo>
                  <a:cubicBezTo>
                    <a:pt x="1265" y="1"/>
                    <a:pt x="535" y="346"/>
                    <a:pt x="0" y="881"/>
                  </a:cubicBezTo>
                  <a:lnTo>
                    <a:pt x="5880" y="6781"/>
                  </a:lnTo>
                  <a:cubicBezTo>
                    <a:pt x="5880" y="6781"/>
                    <a:pt x="6173" y="3057"/>
                    <a:pt x="4038" y="923"/>
                  </a:cubicBezTo>
                  <a:cubicBezTo>
                    <a:pt x="3955" y="839"/>
                    <a:pt x="3850" y="755"/>
                    <a:pt x="3766" y="672"/>
                  </a:cubicBezTo>
                  <a:cubicBezTo>
                    <a:pt x="3215" y="201"/>
                    <a:pt x="2612" y="1"/>
                    <a:pt x="2029"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4"/>
            <p:cNvSpPr/>
            <p:nvPr/>
          </p:nvSpPr>
          <p:spPr>
            <a:xfrm>
              <a:off x="6211275" y="2103100"/>
              <a:ext cx="260525" cy="260525"/>
            </a:xfrm>
            <a:custGeom>
              <a:rect b="b" l="l" r="r" t="t"/>
              <a:pathLst>
                <a:path extrusionOk="0" h="10421" w="10421">
                  <a:moveTo>
                    <a:pt x="607" y="1"/>
                  </a:moveTo>
                  <a:lnTo>
                    <a:pt x="1" y="608"/>
                  </a:lnTo>
                  <a:lnTo>
                    <a:pt x="9793" y="10421"/>
                  </a:lnTo>
                  <a:lnTo>
                    <a:pt x="10421" y="9793"/>
                  </a:lnTo>
                  <a:lnTo>
                    <a:pt x="607"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4"/>
            <p:cNvSpPr/>
            <p:nvPr/>
          </p:nvSpPr>
          <p:spPr>
            <a:xfrm>
              <a:off x="6177275" y="2194125"/>
              <a:ext cx="135500" cy="22000"/>
            </a:xfrm>
            <a:custGeom>
              <a:rect b="b" l="l" r="r" t="t"/>
              <a:pathLst>
                <a:path extrusionOk="0" h="880" w="5420">
                  <a:moveTo>
                    <a:pt x="1" y="0"/>
                  </a:moveTo>
                  <a:lnTo>
                    <a:pt x="1" y="879"/>
                  </a:lnTo>
                  <a:lnTo>
                    <a:pt x="5420" y="879"/>
                  </a:lnTo>
                  <a:lnTo>
                    <a:pt x="5420"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4"/>
            <p:cNvSpPr/>
            <p:nvPr/>
          </p:nvSpPr>
          <p:spPr>
            <a:xfrm>
              <a:off x="6031250" y="1949550"/>
              <a:ext cx="202025" cy="169550"/>
            </a:xfrm>
            <a:custGeom>
              <a:rect b="b" l="l" r="r" t="t"/>
              <a:pathLst>
                <a:path extrusionOk="0" h="6782" w="8081">
                  <a:moveTo>
                    <a:pt x="3950" y="1"/>
                  </a:moveTo>
                  <a:cubicBezTo>
                    <a:pt x="1844" y="1"/>
                    <a:pt x="0" y="2643"/>
                    <a:pt x="1720" y="4657"/>
                  </a:cubicBezTo>
                  <a:cubicBezTo>
                    <a:pt x="1803" y="4741"/>
                    <a:pt x="1887" y="4846"/>
                    <a:pt x="1971" y="4929"/>
                  </a:cubicBezTo>
                  <a:cubicBezTo>
                    <a:pt x="3651" y="6610"/>
                    <a:pt x="6351" y="6782"/>
                    <a:pt x="7386" y="6782"/>
                  </a:cubicBezTo>
                  <a:cubicBezTo>
                    <a:pt x="7652" y="6782"/>
                    <a:pt x="7808" y="6770"/>
                    <a:pt x="7808" y="6770"/>
                  </a:cubicBezTo>
                  <a:cubicBezTo>
                    <a:pt x="7808" y="6770"/>
                    <a:pt x="8080" y="3046"/>
                    <a:pt x="5967" y="933"/>
                  </a:cubicBezTo>
                  <a:cubicBezTo>
                    <a:pt x="5883" y="849"/>
                    <a:pt x="5779" y="765"/>
                    <a:pt x="5695" y="682"/>
                  </a:cubicBezTo>
                  <a:cubicBezTo>
                    <a:pt x="5140" y="204"/>
                    <a:pt x="4535" y="1"/>
                    <a:pt x="3950"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4"/>
            <p:cNvSpPr/>
            <p:nvPr/>
          </p:nvSpPr>
          <p:spPr>
            <a:xfrm>
              <a:off x="6079450" y="1949425"/>
              <a:ext cx="153825" cy="169400"/>
            </a:xfrm>
            <a:custGeom>
              <a:rect b="b" l="l" r="r" t="t"/>
              <a:pathLst>
                <a:path extrusionOk="0" h="6776" w="6153">
                  <a:moveTo>
                    <a:pt x="2025" y="0"/>
                  </a:moveTo>
                  <a:cubicBezTo>
                    <a:pt x="1262" y="0"/>
                    <a:pt x="534" y="351"/>
                    <a:pt x="1" y="896"/>
                  </a:cubicBezTo>
                  <a:lnTo>
                    <a:pt x="5880" y="6775"/>
                  </a:lnTo>
                  <a:cubicBezTo>
                    <a:pt x="5880" y="6775"/>
                    <a:pt x="6152" y="3051"/>
                    <a:pt x="4039" y="938"/>
                  </a:cubicBezTo>
                  <a:cubicBezTo>
                    <a:pt x="3955" y="854"/>
                    <a:pt x="3851" y="770"/>
                    <a:pt x="3767" y="687"/>
                  </a:cubicBezTo>
                  <a:cubicBezTo>
                    <a:pt x="3214" y="206"/>
                    <a:pt x="2609" y="0"/>
                    <a:pt x="202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4"/>
            <p:cNvSpPr/>
            <p:nvPr/>
          </p:nvSpPr>
          <p:spPr>
            <a:xfrm>
              <a:off x="5976925" y="2134500"/>
              <a:ext cx="229675" cy="141250"/>
            </a:xfrm>
            <a:custGeom>
              <a:rect b="b" l="l" r="r" t="t"/>
              <a:pathLst>
                <a:path extrusionOk="0" h="5650" w="9187">
                  <a:moveTo>
                    <a:pt x="3746" y="0"/>
                  </a:moveTo>
                  <a:cubicBezTo>
                    <a:pt x="3621" y="0"/>
                    <a:pt x="3495" y="0"/>
                    <a:pt x="3370" y="21"/>
                  </a:cubicBezTo>
                  <a:cubicBezTo>
                    <a:pt x="1" y="272"/>
                    <a:pt x="1" y="5378"/>
                    <a:pt x="3370" y="5629"/>
                  </a:cubicBezTo>
                  <a:cubicBezTo>
                    <a:pt x="3495" y="5650"/>
                    <a:pt x="3621" y="5650"/>
                    <a:pt x="3746" y="5650"/>
                  </a:cubicBezTo>
                  <a:cubicBezTo>
                    <a:pt x="6738" y="5650"/>
                    <a:pt x="9186" y="2825"/>
                    <a:pt x="9186" y="2825"/>
                  </a:cubicBezTo>
                  <a:cubicBezTo>
                    <a:pt x="9186" y="2825"/>
                    <a:pt x="6738" y="0"/>
                    <a:pt x="3746"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4"/>
            <p:cNvSpPr/>
            <p:nvPr/>
          </p:nvSpPr>
          <p:spPr>
            <a:xfrm>
              <a:off x="5997850" y="2134500"/>
              <a:ext cx="208750" cy="70625"/>
            </a:xfrm>
            <a:custGeom>
              <a:rect b="b" l="l" r="r" t="t"/>
              <a:pathLst>
                <a:path extrusionOk="0" h="2825" w="8350">
                  <a:moveTo>
                    <a:pt x="2533" y="0"/>
                  </a:moveTo>
                  <a:cubicBezTo>
                    <a:pt x="859" y="147"/>
                    <a:pt x="1" y="1486"/>
                    <a:pt x="1" y="2825"/>
                  </a:cubicBezTo>
                  <a:lnTo>
                    <a:pt x="8349" y="2825"/>
                  </a:lnTo>
                  <a:cubicBezTo>
                    <a:pt x="8349" y="2825"/>
                    <a:pt x="5901" y="0"/>
                    <a:pt x="2909"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4"/>
            <p:cNvSpPr/>
            <p:nvPr/>
          </p:nvSpPr>
          <p:spPr>
            <a:xfrm>
              <a:off x="6268825" y="1167300"/>
              <a:ext cx="202975" cy="202975"/>
            </a:xfrm>
            <a:custGeom>
              <a:rect b="b" l="l" r="r" t="t"/>
              <a:pathLst>
                <a:path extrusionOk="0" h="8119" w="8119">
                  <a:moveTo>
                    <a:pt x="628" y="0"/>
                  </a:moveTo>
                  <a:lnTo>
                    <a:pt x="0" y="628"/>
                  </a:lnTo>
                  <a:lnTo>
                    <a:pt x="7491" y="8119"/>
                  </a:lnTo>
                  <a:lnTo>
                    <a:pt x="8119" y="7512"/>
                  </a:lnTo>
                  <a:lnTo>
                    <a:pt x="62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4"/>
            <p:cNvSpPr/>
            <p:nvPr/>
          </p:nvSpPr>
          <p:spPr>
            <a:xfrm>
              <a:off x="6115950" y="1044675"/>
              <a:ext cx="202575" cy="170000"/>
            </a:xfrm>
            <a:custGeom>
              <a:rect b="b" l="l" r="r" t="t"/>
              <a:pathLst>
                <a:path extrusionOk="0" h="6800" w="8103">
                  <a:moveTo>
                    <a:pt x="3958" y="0"/>
                  </a:moveTo>
                  <a:cubicBezTo>
                    <a:pt x="1849" y="0"/>
                    <a:pt x="0" y="2655"/>
                    <a:pt x="1721" y="4654"/>
                  </a:cubicBezTo>
                  <a:cubicBezTo>
                    <a:pt x="1805" y="4759"/>
                    <a:pt x="1889" y="4843"/>
                    <a:pt x="1972" y="4926"/>
                  </a:cubicBezTo>
                  <a:cubicBezTo>
                    <a:pt x="3673" y="6627"/>
                    <a:pt x="6384" y="6800"/>
                    <a:pt x="7415" y="6800"/>
                  </a:cubicBezTo>
                  <a:cubicBezTo>
                    <a:pt x="7677" y="6800"/>
                    <a:pt x="7831" y="6789"/>
                    <a:pt x="7831" y="6789"/>
                  </a:cubicBezTo>
                  <a:cubicBezTo>
                    <a:pt x="7831" y="6789"/>
                    <a:pt x="8103" y="3064"/>
                    <a:pt x="5969" y="930"/>
                  </a:cubicBezTo>
                  <a:cubicBezTo>
                    <a:pt x="5885" y="846"/>
                    <a:pt x="5801" y="763"/>
                    <a:pt x="5697" y="679"/>
                  </a:cubicBezTo>
                  <a:cubicBezTo>
                    <a:pt x="5144" y="203"/>
                    <a:pt x="4541" y="0"/>
                    <a:pt x="3958"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4"/>
            <p:cNvSpPr/>
            <p:nvPr/>
          </p:nvSpPr>
          <p:spPr>
            <a:xfrm>
              <a:off x="6164200" y="1044850"/>
              <a:ext cx="154325" cy="169550"/>
            </a:xfrm>
            <a:custGeom>
              <a:rect b="b" l="l" r="r" t="t"/>
              <a:pathLst>
                <a:path extrusionOk="0" h="6782" w="6173">
                  <a:moveTo>
                    <a:pt x="2030" y="1"/>
                  </a:moveTo>
                  <a:cubicBezTo>
                    <a:pt x="1265" y="1"/>
                    <a:pt x="535" y="347"/>
                    <a:pt x="1" y="881"/>
                  </a:cubicBezTo>
                  <a:lnTo>
                    <a:pt x="5901" y="6782"/>
                  </a:lnTo>
                  <a:cubicBezTo>
                    <a:pt x="5901" y="6782"/>
                    <a:pt x="6173" y="3057"/>
                    <a:pt x="4039" y="923"/>
                  </a:cubicBezTo>
                  <a:cubicBezTo>
                    <a:pt x="3955" y="839"/>
                    <a:pt x="3871" y="756"/>
                    <a:pt x="3767" y="672"/>
                  </a:cubicBezTo>
                  <a:cubicBezTo>
                    <a:pt x="3215" y="201"/>
                    <a:pt x="2612" y="1"/>
                    <a:pt x="203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4"/>
            <p:cNvSpPr/>
            <p:nvPr/>
          </p:nvSpPr>
          <p:spPr>
            <a:xfrm>
              <a:off x="6338925" y="2373550"/>
              <a:ext cx="132350" cy="132350"/>
            </a:xfrm>
            <a:custGeom>
              <a:rect b="b" l="l" r="r" t="t"/>
              <a:pathLst>
                <a:path extrusionOk="0" h="5294" w="5294">
                  <a:moveTo>
                    <a:pt x="628" y="0"/>
                  </a:moveTo>
                  <a:lnTo>
                    <a:pt x="0" y="607"/>
                  </a:lnTo>
                  <a:lnTo>
                    <a:pt x="4687" y="5294"/>
                  </a:lnTo>
                  <a:lnTo>
                    <a:pt x="5294" y="4666"/>
                  </a:lnTo>
                  <a:lnTo>
                    <a:pt x="62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4"/>
            <p:cNvSpPr/>
            <p:nvPr/>
          </p:nvSpPr>
          <p:spPr>
            <a:xfrm>
              <a:off x="6248100" y="2300950"/>
              <a:ext cx="118025" cy="98950"/>
            </a:xfrm>
            <a:custGeom>
              <a:rect b="b" l="l" r="r" t="t"/>
              <a:pathLst>
                <a:path extrusionOk="0" h="3958" w="4721">
                  <a:moveTo>
                    <a:pt x="2310" y="0"/>
                  </a:moveTo>
                  <a:cubicBezTo>
                    <a:pt x="1080" y="0"/>
                    <a:pt x="0" y="1551"/>
                    <a:pt x="1018" y="2716"/>
                  </a:cubicBezTo>
                  <a:cubicBezTo>
                    <a:pt x="1059" y="2758"/>
                    <a:pt x="1101" y="2821"/>
                    <a:pt x="1164" y="2862"/>
                  </a:cubicBezTo>
                  <a:cubicBezTo>
                    <a:pt x="2139" y="3854"/>
                    <a:pt x="3687" y="3958"/>
                    <a:pt x="4296" y="3958"/>
                  </a:cubicBezTo>
                  <a:cubicBezTo>
                    <a:pt x="4458" y="3958"/>
                    <a:pt x="4554" y="3950"/>
                    <a:pt x="4554" y="3950"/>
                  </a:cubicBezTo>
                  <a:cubicBezTo>
                    <a:pt x="4554" y="3950"/>
                    <a:pt x="4721" y="1774"/>
                    <a:pt x="3487" y="540"/>
                  </a:cubicBezTo>
                  <a:cubicBezTo>
                    <a:pt x="3424" y="498"/>
                    <a:pt x="3382" y="435"/>
                    <a:pt x="3319" y="393"/>
                  </a:cubicBezTo>
                  <a:cubicBezTo>
                    <a:pt x="2998" y="118"/>
                    <a:pt x="2648" y="0"/>
                    <a:pt x="2310"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4"/>
            <p:cNvSpPr/>
            <p:nvPr/>
          </p:nvSpPr>
          <p:spPr>
            <a:xfrm>
              <a:off x="6276150" y="2301150"/>
              <a:ext cx="89975" cy="98575"/>
            </a:xfrm>
            <a:custGeom>
              <a:rect b="b" l="l" r="r" t="t"/>
              <a:pathLst>
                <a:path extrusionOk="0" h="3943" w="3599">
                  <a:moveTo>
                    <a:pt x="1198" y="0"/>
                  </a:moveTo>
                  <a:cubicBezTo>
                    <a:pt x="752" y="0"/>
                    <a:pt x="322" y="201"/>
                    <a:pt x="0" y="511"/>
                  </a:cubicBezTo>
                  <a:lnTo>
                    <a:pt x="3432" y="3942"/>
                  </a:lnTo>
                  <a:cubicBezTo>
                    <a:pt x="3432" y="3942"/>
                    <a:pt x="3599" y="1766"/>
                    <a:pt x="2365" y="532"/>
                  </a:cubicBezTo>
                  <a:cubicBezTo>
                    <a:pt x="2302" y="490"/>
                    <a:pt x="2260" y="427"/>
                    <a:pt x="2197" y="385"/>
                  </a:cubicBezTo>
                  <a:cubicBezTo>
                    <a:pt x="1882" y="115"/>
                    <a:pt x="1535" y="0"/>
                    <a:pt x="119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4"/>
            <p:cNvSpPr/>
            <p:nvPr/>
          </p:nvSpPr>
          <p:spPr>
            <a:xfrm>
              <a:off x="6275625" y="1584200"/>
              <a:ext cx="195650" cy="196175"/>
            </a:xfrm>
            <a:custGeom>
              <a:rect b="b" l="l" r="r" t="t"/>
              <a:pathLst>
                <a:path extrusionOk="0" h="7847" w="7826">
                  <a:moveTo>
                    <a:pt x="607" y="1"/>
                  </a:moveTo>
                  <a:lnTo>
                    <a:pt x="0" y="628"/>
                  </a:lnTo>
                  <a:lnTo>
                    <a:pt x="7219" y="7847"/>
                  </a:lnTo>
                  <a:lnTo>
                    <a:pt x="7826" y="7219"/>
                  </a:lnTo>
                  <a:lnTo>
                    <a:pt x="607"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4"/>
            <p:cNvSpPr/>
            <p:nvPr/>
          </p:nvSpPr>
          <p:spPr>
            <a:xfrm>
              <a:off x="6104950" y="1441175"/>
              <a:ext cx="202600" cy="169500"/>
            </a:xfrm>
            <a:custGeom>
              <a:rect b="b" l="l" r="r" t="t"/>
              <a:pathLst>
                <a:path extrusionOk="0" h="6780" w="8104">
                  <a:moveTo>
                    <a:pt x="3958" y="0"/>
                  </a:moveTo>
                  <a:cubicBezTo>
                    <a:pt x="1849" y="0"/>
                    <a:pt x="1" y="2655"/>
                    <a:pt x="1722" y="4654"/>
                  </a:cubicBezTo>
                  <a:cubicBezTo>
                    <a:pt x="1806" y="4738"/>
                    <a:pt x="1889" y="4843"/>
                    <a:pt x="1973" y="4926"/>
                  </a:cubicBezTo>
                  <a:cubicBezTo>
                    <a:pt x="3670" y="6607"/>
                    <a:pt x="6360" y="6779"/>
                    <a:pt x="7390" y="6779"/>
                  </a:cubicBezTo>
                  <a:cubicBezTo>
                    <a:pt x="7655" y="6779"/>
                    <a:pt x="7811" y="6768"/>
                    <a:pt x="7811" y="6768"/>
                  </a:cubicBezTo>
                  <a:cubicBezTo>
                    <a:pt x="7811" y="6768"/>
                    <a:pt x="8104" y="3064"/>
                    <a:pt x="5969" y="930"/>
                  </a:cubicBezTo>
                  <a:cubicBezTo>
                    <a:pt x="5886" y="846"/>
                    <a:pt x="5781" y="763"/>
                    <a:pt x="5697" y="679"/>
                  </a:cubicBezTo>
                  <a:cubicBezTo>
                    <a:pt x="5144" y="203"/>
                    <a:pt x="4541" y="0"/>
                    <a:pt x="3958"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4"/>
            <p:cNvSpPr/>
            <p:nvPr/>
          </p:nvSpPr>
          <p:spPr>
            <a:xfrm>
              <a:off x="6153225" y="1440975"/>
              <a:ext cx="154325" cy="169400"/>
            </a:xfrm>
            <a:custGeom>
              <a:rect b="b" l="l" r="r" t="t"/>
              <a:pathLst>
                <a:path extrusionOk="0" h="6776" w="6173">
                  <a:moveTo>
                    <a:pt x="2024" y="1"/>
                  </a:moveTo>
                  <a:cubicBezTo>
                    <a:pt x="1261" y="1"/>
                    <a:pt x="533" y="351"/>
                    <a:pt x="0" y="896"/>
                  </a:cubicBezTo>
                  <a:lnTo>
                    <a:pt x="5880" y="6776"/>
                  </a:lnTo>
                  <a:cubicBezTo>
                    <a:pt x="5880" y="6776"/>
                    <a:pt x="6173" y="3072"/>
                    <a:pt x="4038" y="938"/>
                  </a:cubicBezTo>
                  <a:cubicBezTo>
                    <a:pt x="3955" y="854"/>
                    <a:pt x="3850" y="771"/>
                    <a:pt x="3766" y="687"/>
                  </a:cubicBezTo>
                  <a:cubicBezTo>
                    <a:pt x="3213" y="206"/>
                    <a:pt x="2608" y="1"/>
                    <a:pt x="2024"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4"/>
            <p:cNvSpPr/>
            <p:nvPr/>
          </p:nvSpPr>
          <p:spPr>
            <a:xfrm>
              <a:off x="6338400" y="1426225"/>
              <a:ext cx="132875" cy="132375"/>
            </a:xfrm>
            <a:custGeom>
              <a:rect b="b" l="l" r="r" t="t"/>
              <a:pathLst>
                <a:path extrusionOk="0" h="5295" w="5315">
                  <a:moveTo>
                    <a:pt x="628" y="1"/>
                  </a:moveTo>
                  <a:lnTo>
                    <a:pt x="0" y="607"/>
                  </a:lnTo>
                  <a:lnTo>
                    <a:pt x="4687" y="5294"/>
                  </a:lnTo>
                  <a:lnTo>
                    <a:pt x="5315" y="4667"/>
                  </a:lnTo>
                  <a:lnTo>
                    <a:pt x="628"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4"/>
            <p:cNvSpPr/>
            <p:nvPr/>
          </p:nvSpPr>
          <p:spPr>
            <a:xfrm>
              <a:off x="6248150" y="1354100"/>
              <a:ext cx="117975" cy="98500"/>
            </a:xfrm>
            <a:custGeom>
              <a:rect b="b" l="l" r="r" t="t"/>
              <a:pathLst>
                <a:path extrusionOk="0" h="3940" w="4719">
                  <a:moveTo>
                    <a:pt x="2301" y="0"/>
                  </a:moveTo>
                  <a:cubicBezTo>
                    <a:pt x="1074" y="0"/>
                    <a:pt x="0" y="1535"/>
                    <a:pt x="1016" y="2697"/>
                  </a:cubicBezTo>
                  <a:cubicBezTo>
                    <a:pt x="1057" y="2760"/>
                    <a:pt x="1099" y="2802"/>
                    <a:pt x="1162" y="2865"/>
                  </a:cubicBezTo>
                  <a:cubicBezTo>
                    <a:pt x="2133" y="3836"/>
                    <a:pt x="3674" y="3939"/>
                    <a:pt x="4287" y="3939"/>
                  </a:cubicBezTo>
                  <a:cubicBezTo>
                    <a:pt x="4454" y="3939"/>
                    <a:pt x="4552" y="3932"/>
                    <a:pt x="4552" y="3932"/>
                  </a:cubicBezTo>
                  <a:cubicBezTo>
                    <a:pt x="4552" y="3932"/>
                    <a:pt x="4719" y="1777"/>
                    <a:pt x="3485" y="542"/>
                  </a:cubicBezTo>
                  <a:cubicBezTo>
                    <a:pt x="3422" y="479"/>
                    <a:pt x="3380" y="438"/>
                    <a:pt x="3317" y="396"/>
                  </a:cubicBezTo>
                  <a:cubicBezTo>
                    <a:pt x="2994" y="118"/>
                    <a:pt x="2642" y="0"/>
                    <a:pt x="2301"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4"/>
            <p:cNvSpPr/>
            <p:nvPr/>
          </p:nvSpPr>
          <p:spPr>
            <a:xfrm>
              <a:off x="6276150" y="1353925"/>
              <a:ext cx="89975" cy="98475"/>
            </a:xfrm>
            <a:custGeom>
              <a:rect b="b" l="l" r="r" t="t"/>
              <a:pathLst>
                <a:path extrusionOk="0" h="3939" w="3599">
                  <a:moveTo>
                    <a:pt x="1185" y="0"/>
                  </a:moveTo>
                  <a:cubicBezTo>
                    <a:pt x="744" y="0"/>
                    <a:pt x="319" y="201"/>
                    <a:pt x="0" y="507"/>
                  </a:cubicBezTo>
                  <a:lnTo>
                    <a:pt x="3432" y="3939"/>
                  </a:lnTo>
                  <a:cubicBezTo>
                    <a:pt x="3432" y="3939"/>
                    <a:pt x="3599" y="1784"/>
                    <a:pt x="2365" y="549"/>
                  </a:cubicBezTo>
                  <a:cubicBezTo>
                    <a:pt x="2302" y="486"/>
                    <a:pt x="2260" y="445"/>
                    <a:pt x="2197" y="403"/>
                  </a:cubicBezTo>
                  <a:cubicBezTo>
                    <a:pt x="1878" y="120"/>
                    <a:pt x="1527" y="0"/>
                    <a:pt x="118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4"/>
            <p:cNvSpPr/>
            <p:nvPr/>
          </p:nvSpPr>
          <p:spPr>
            <a:xfrm>
              <a:off x="6457125" y="2201975"/>
              <a:ext cx="232275" cy="232275"/>
            </a:xfrm>
            <a:custGeom>
              <a:rect b="b" l="l" r="r" t="t"/>
              <a:pathLst>
                <a:path extrusionOk="0" h="9291" w="9291">
                  <a:moveTo>
                    <a:pt x="8663" y="0"/>
                  </a:moveTo>
                  <a:lnTo>
                    <a:pt x="1" y="8663"/>
                  </a:lnTo>
                  <a:lnTo>
                    <a:pt x="608" y="9290"/>
                  </a:lnTo>
                  <a:lnTo>
                    <a:pt x="9291" y="628"/>
                  </a:lnTo>
                  <a:lnTo>
                    <a:pt x="8663"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4"/>
            <p:cNvSpPr/>
            <p:nvPr/>
          </p:nvSpPr>
          <p:spPr>
            <a:xfrm>
              <a:off x="6663225" y="2125125"/>
              <a:ext cx="117600" cy="98975"/>
            </a:xfrm>
            <a:custGeom>
              <a:rect b="b" l="l" r="r" t="t"/>
              <a:pathLst>
                <a:path extrusionOk="0" h="3959" w="4704">
                  <a:moveTo>
                    <a:pt x="2405" y="1"/>
                  </a:moveTo>
                  <a:cubicBezTo>
                    <a:pt x="2063" y="1"/>
                    <a:pt x="1709" y="119"/>
                    <a:pt x="1382" y="396"/>
                  </a:cubicBezTo>
                  <a:cubicBezTo>
                    <a:pt x="1340" y="438"/>
                    <a:pt x="1277" y="480"/>
                    <a:pt x="1235" y="543"/>
                  </a:cubicBezTo>
                  <a:cubicBezTo>
                    <a:pt x="1" y="1777"/>
                    <a:pt x="147" y="3953"/>
                    <a:pt x="147" y="3953"/>
                  </a:cubicBezTo>
                  <a:cubicBezTo>
                    <a:pt x="147" y="3953"/>
                    <a:pt x="227" y="3959"/>
                    <a:pt x="365" y="3959"/>
                  </a:cubicBezTo>
                  <a:cubicBezTo>
                    <a:pt x="947" y="3959"/>
                    <a:pt x="2560" y="3863"/>
                    <a:pt x="3558" y="2865"/>
                  </a:cubicBezTo>
                  <a:cubicBezTo>
                    <a:pt x="3620" y="2823"/>
                    <a:pt x="3662" y="2760"/>
                    <a:pt x="3704" y="2719"/>
                  </a:cubicBezTo>
                  <a:cubicBezTo>
                    <a:pt x="4703" y="1539"/>
                    <a:pt x="3638" y="1"/>
                    <a:pt x="240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4"/>
            <p:cNvSpPr/>
            <p:nvPr/>
          </p:nvSpPr>
          <p:spPr>
            <a:xfrm>
              <a:off x="6666900" y="2137625"/>
              <a:ext cx="105150" cy="86225"/>
            </a:xfrm>
            <a:custGeom>
              <a:rect b="b" l="l" r="r" t="t"/>
              <a:pathLst>
                <a:path extrusionOk="0" h="3449" w="4206">
                  <a:moveTo>
                    <a:pt x="3432" y="1"/>
                  </a:moveTo>
                  <a:lnTo>
                    <a:pt x="0" y="3432"/>
                  </a:lnTo>
                  <a:cubicBezTo>
                    <a:pt x="0" y="3437"/>
                    <a:pt x="113" y="3448"/>
                    <a:pt x="302" y="3448"/>
                  </a:cubicBezTo>
                  <a:cubicBezTo>
                    <a:pt x="942" y="3448"/>
                    <a:pt x="2457" y="3319"/>
                    <a:pt x="3411" y="2365"/>
                  </a:cubicBezTo>
                  <a:cubicBezTo>
                    <a:pt x="3473" y="2323"/>
                    <a:pt x="3515" y="2260"/>
                    <a:pt x="3557" y="2198"/>
                  </a:cubicBezTo>
                  <a:cubicBezTo>
                    <a:pt x="4206" y="1465"/>
                    <a:pt x="3997" y="566"/>
                    <a:pt x="3432"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4"/>
            <p:cNvSpPr/>
            <p:nvPr/>
          </p:nvSpPr>
          <p:spPr>
            <a:xfrm>
              <a:off x="6578500" y="2150700"/>
              <a:ext cx="21975" cy="150150"/>
            </a:xfrm>
            <a:custGeom>
              <a:rect b="b" l="l" r="r" t="t"/>
              <a:pathLst>
                <a:path extrusionOk="0" h="6006" w="879">
                  <a:moveTo>
                    <a:pt x="0" y="1"/>
                  </a:moveTo>
                  <a:lnTo>
                    <a:pt x="0" y="6006"/>
                  </a:lnTo>
                  <a:lnTo>
                    <a:pt x="879" y="6006"/>
                  </a:lnTo>
                  <a:lnTo>
                    <a:pt x="87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4"/>
            <p:cNvSpPr/>
            <p:nvPr/>
          </p:nvSpPr>
          <p:spPr>
            <a:xfrm>
              <a:off x="6548150" y="2042025"/>
              <a:ext cx="82150" cy="121250"/>
            </a:xfrm>
            <a:custGeom>
              <a:rect b="b" l="l" r="r" t="t"/>
              <a:pathLst>
                <a:path extrusionOk="0" h="4850" w="3286">
                  <a:moveTo>
                    <a:pt x="1653" y="1"/>
                  </a:moveTo>
                  <a:cubicBezTo>
                    <a:pt x="874" y="1"/>
                    <a:pt x="95" y="487"/>
                    <a:pt x="21" y="1460"/>
                  </a:cubicBezTo>
                  <a:cubicBezTo>
                    <a:pt x="0" y="1544"/>
                    <a:pt x="0" y="1607"/>
                    <a:pt x="0" y="1691"/>
                  </a:cubicBezTo>
                  <a:cubicBezTo>
                    <a:pt x="0" y="3427"/>
                    <a:pt x="1653" y="4850"/>
                    <a:pt x="1653" y="4850"/>
                  </a:cubicBezTo>
                  <a:cubicBezTo>
                    <a:pt x="1653" y="4850"/>
                    <a:pt x="3285" y="3427"/>
                    <a:pt x="3285" y="1691"/>
                  </a:cubicBezTo>
                  <a:cubicBezTo>
                    <a:pt x="3285" y="1607"/>
                    <a:pt x="3285" y="1544"/>
                    <a:pt x="3285" y="1460"/>
                  </a:cubicBezTo>
                  <a:cubicBezTo>
                    <a:pt x="3212" y="487"/>
                    <a:pt x="2433" y="1"/>
                    <a:pt x="1653"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4"/>
            <p:cNvSpPr/>
            <p:nvPr/>
          </p:nvSpPr>
          <p:spPr>
            <a:xfrm>
              <a:off x="6589475" y="2041900"/>
              <a:ext cx="40825" cy="121375"/>
            </a:xfrm>
            <a:custGeom>
              <a:rect b="b" l="l" r="r" t="t"/>
              <a:pathLst>
                <a:path extrusionOk="0" h="4855" w="1633">
                  <a:moveTo>
                    <a:pt x="0" y="1"/>
                  </a:moveTo>
                  <a:lnTo>
                    <a:pt x="0" y="4855"/>
                  </a:lnTo>
                  <a:cubicBezTo>
                    <a:pt x="0" y="4855"/>
                    <a:pt x="1632" y="3432"/>
                    <a:pt x="1632" y="1696"/>
                  </a:cubicBezTo>
                  <a:cubicBezTo>
                    <a:pt x="1632" y="1612"/>
                    <a:pt x="1632" y="1549"/>
                    <a:pt x="1632" y="1465"/>
                  </a:cubicBezTo>
                  <a:cubicBezTo>
                    <a:pt x="1549" y="482"/>
                    <a:pt x="775" y="1"/>
                    <a:pt x="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4"/>
            <p:cNvSpPr/>
            <p:nvPr/>
          </p:nvSpPr>
          <p:spPr>
            <a:xfrm>
              <a:off x="6457125" y="1594675"/>
              <a:ext cx="232275" cy="232275"/>
            </a:xfrm>
            <a:custGeom>
              <a:rect b="b" l="l" r="r" t="t"/>
              <a:pathLst>
                <a:path extrusionOk="0" h="9291" w="9291">
                  <a:moveTo>
                    <a:pt x="8663" y="0"/>
                  </a:moveTo>
                  <a:lnTo>
                    <a:pt x="1" y="8662"/>
                  </a:lnTo>
                  <a:lnTo>
                    <a:pt x="608" y="9290"/>
                  </a:lnTo>
                  <a:lnTo>
                    <a:pt x="9291" y="628"/>
                  </a:lnTo>
                  <a:lnTo>
                    <a:pt x="8663"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4"/>
            <p:cNvSpPr/>
            <p:nvPr/>
          </p:nvSpPr>
          <p:spPr>
            <a:xfrm>
              <a:off x="6542925" y="2566050"/>
              <a:ext cx="162175" cy="21975"/>
            </a:xfrm>
            <a:custGeom>
              <a:rect b="b" l="l" r="r" t="t"/>
              <a:pathLst>
                <a:path extrusionOk="0" h="879" w="6487">
                  <a:moveTo>
                    <a:pt x="0" y="0"/>
                  </a:moveTo>
                  <a:lnTo>
                    <a:pt x="0" y="879"/>
                  </a:lnTo>
                  <a:lnTo>
                    <a:pt x="6487" y="879"/>
                  </a:lnTo>
                  <a:lnTo>
                    <a:pt x="6487"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4"/>
            <p:cNvSpPr/>
            <p:nvPr/>
          </p:nvSpPr>
          <p:spPr>
            <a:xfrm>
              <a:off x="6685725" y="2535700"/>
              <a:ext cx="133400" cy="82675"/>
            </a:xfrm>
            <a:custGeom>
              <a:rect b="b" l="l" r="r" t="t"/>
              <a:pathLst>
                <a:path extrusionOk="0" h="3307" w="5336">
                  <a:moveTo>
                    <a:pt x="3160" y="1"/>
                  </a:moveTo>
                  <a:cubicBezTo>
                    <a:pt x="1423" y="1"/>
                    <a:pt x="0" y="1654"/>
                    <a:pt x="0" y="1654"/>
                  </a:cubicBezTo>
                  <a:cubicBezTo>
                    <a:pt x="0" y="1654"/>
                    <a:pt x="1423" y="3307"/>
                    <a:pt x="3160" y="3307"/>
                  </a:cubicBezTo>
                  <a:cubicBezTo>
                    <a:pt x="3244" y="3307"/>
                    <a:pt x="3306" y="3286"/>
                    <a:pt x="3390" y="3286"/>
                  </a:cubicBezTo>
                  <a:cubicBezTo>
                    <a:pt x="5336" y="3139"/>
                    <a:pt x="5336" y="168"/>
                    <a:pt x="3390" y="22"/>
                  </a:cubicBezTo>
                  <a:cubicBezTo>
                    <a:pt x="3306" y="1"/>
                    <a:pt x="3244" y="1"/>
                    <a:pt x="3160"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4"/>
            <p:cNvSpPr/>
            <p:nvPr/>
          </p:nvSpPr>
          <p:spPr>
            <a:xfrm>
              <a:off x="6685725" y="2577025"/>
              <a:ext cx="121375" cy="41350"/>
            </a:xfrm>
            <a:custGeom>
              <a:rect b="b" l="l" r="r" t="t"/>
              <a:pathLst>
                <a:path extrusionOk="0" h="1654" w="4855">
                  <a:moveTo>
                    <a:pt x="0" y="1"/>
                  </a:moveTo>
                  <a:cubicBezTo>
                    <a:pt x="0" y="1"/>
                    <a:pt x="1402" y="1654"/>
                    <a:pt x="3160" y="1654"/>
                  </a:cubicBezTo>
                  <a:cubicBezTo>
                    <a:pt x="3244" y="1654"/>
                    <a:pt x="3306" y="1633"/>
                    <a:pt x="3390" y="1633"/>
                  </a:cubicBezTo>
                  <a:cubicBezTo>
                    <a:pt x="4352" y="1570"/>
                    <a:pt x="4855" y="775"/>
                    <a:pt x="4855"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4"/>
            <p:cNvSpPr/>
            <p:nvPr/>
          </p:nvSpPr>
          <p:spPr>
            <a:xfrm>
              <a:off x="6456600" y="1274525"/>
              <a:ext cx="172650" cy="172650"/>
            </a:xfrm>
            <a:custGeom>
              <a:rect b="b" l="l" r="r" t="t"/>
              <a:pathLst>
                <a:path extrusionOk="0" h="6906" w="6906">
                  <a:moveTo>
                    <a:pt x="6299" y="1"/>
                  </a:moveTo>
                  <a:lnTo>
                    <a:pt x="1" y="6299"/>
                  </a:lnTo>
                  <a:lnTo>
                    <a:pt x="608" y="6906"/>
                  </a:lnTo>
                  <a:lnTo>
                    <a:pt x="6906" y="608"/>
                  </a:lnTo>
                  <a:lnTo>
                    <a:pt x="629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4"/>
            <p:cNvSpPr/>
            <p:nvPr/>
          </p:nvSpPr>
          <p:spPr>
            <a:xfrm>
              <a:off x="6600450" y="1125425"/>
              <a:ext cx="202625" cy="169825"/>
            </a:xfrm>
            <a:custGeom>
              <a:rect b="b" l="l" r="r" t="t"/>
              <a:pathLst>
                <a:path extrusionOk="0" h="6793" w="8105">
                  <a:moveTo>
                    <a:pt x="4141" y="1"/>
                  </a:moveTo>
                  <a:cubicBezTo>
                    <a:pt x="3559" y="1"/>
                    <a:pt x="2958" y="201"/>
                    <a:pt x="2407" y="671"/>
                  </a:cubicBezTo>
                  <a:cubicBezTo>
                    <a:pt x="2302" y="755"/>
                    <a:pt x="2219" y="838"/>
                    <a:pt x="2135" y="943"/>
                  </a:cubicBezTo>
                  <a:cubicBezTo>
                    <a:pt x="1" y="3056"/>
                    <a:pt x="273" y="6781"/>
                    <a:pt x="273" y="6781"/>
                  </a:cubicBezTo>
                  <a:cubicBezTo>
                    <a:pt x="273" y="6781"/>
                    <a:pt x="429" y="6792"/>
                    <a:pt x="696" y="6792"/>
                  </a:cubicBezTo>
                  <a:cubicBezTo>
                    <a:pt x="1731" y="6792"/>
                    <a:pt x="4434" y="6620"/>
                    <a:pt x="6131" y="4940"/>
                  </a:cubicBezTo>
                  <a:cubicBezTo>
                    <a:pt x="6215" y="4835"/>
                    <a:pt x="6299" y="4751"/>
                    <a:pt x="6383" y="4647"/>
                  </a:cubicBezTo>
                  <a:cubicBezTo>
                    <a:pt x="8105" y="2645"/>
                    <a:pt x="6252" y="1"/>
                    <a:pt x="414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4"/>
            <p:cNvSpPr/>
            <p:nvPr/>
          </p:nvSpPr>
          <p:spPr>
            <a:xfrm>
              <a:off x="6607250" y="1147425"/>
              <a:ext cx="179975" cy="147825"/>
            </a:xfrm>
            <a:custGeom>
              <a:rect b="b" l="l" r="r" t="t"/>
              <a:pathLst>
                <a:path extrusionOk="0" h="5913" w="7199">
                  <a:moveTo>
                    <a:pt x="5901" y="0"/>
                  </a:moveTo>
                  <a:lnTo>
                    <a:pt x="1" y="5901"/>
                  </a:lnTo>
                  <a:cubicBezTo>
                    <a:pt x="1" y="5901"/>
                    <a:pt x="157" y="5912"/>
                    <a:pt x="424" y="5912"/>
                  </a:cubicBezTo>
                  <a:cubicBezTo>
                    <a:pt x="1459" y="5912"/>
                    <a:pt x="4162" y="5740"/>
                    <a:pt x="5859" y="4060"/>
                  </a:cubicBezTo>
                  <a:cubicBezTo>
                    <a:pt x="5943" y="3955"/>
                    <a:pt x="6027" y="3871"/>
                    <a:pt x="6111" y="3767"/>
                  </a:cubicBezTo>
                  <a:cubicBezTo>
                    <a:pt x="7199" y="2490"/>
                    <a:pt x="6843" y="963"/>
                    <a:pt x="5901"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4"/>
            <p:cNvSpPr/>
            <p:nvPr/>
          </p:nvSpPr>
          <p:spPr>
            <a:xfrm>
              <a:off x="6542925" y="1349850"/>
              <a:ext cx="162175" cy="22000"/>
            </a:xfrm>
            <a:custGeom>
              <a:rect b="b" l="l" r="r" t="t"/>
              <a:pathLst>
                <a:path extrusionOk="0" h="880" w="6487">
                  <a:moveTo>
                    <a:pt x="0" y="1"/>
                  </a:moveTo>
                  <a:lnTo>
                    <a:pt x="0" y="880"/>
                  </a:lnTo>
                  <a:lnTo>
                    <a:pt x="6487" y="880"/>
                  </a:lnTo>
                  <a:lnTo>
                    <a:pt x="6487"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4"/>
            <p:cNvSpPr/>
            <p:nvPr/>
          </p:nvSpPr>
          <p:spPr>
            <a:xfrm>
              <a:off x="6685725" y="1320050"/>
              <a:ext cx="133400" cy="82150"/>
            </a:xfrm>
            <a:custGeom>
              <a:rect b="b" l="l" r="r" t="t"/>
              <a:pathLst>
                <a:path extrusionOk="0" h="3286" w="5336">
                  <a:moveTo>
                    <a:pt x="3160" y="0"/>
                  </a:moveTo>
                  <a:cubicBezTo>
                    <a:pt x="1423" y="0"/>
                    <a:pt x="0" y="1632"/>
                    <a:pt x="0" y="1632"/>
                  </a:cubicBezTo>
                  <a:cubicBezTo>
                    <a:pt x="0" y="1632"/>
                    <a:pt x="1423" y="3285"/>
                    <a:pt x="3160" y="3285"/>
                  </a:cubicBezTo>
                  <a:lnTo>
                    <a:pt x="3390" y="3285"/>
                  </a:lnTo>
                  <a:cubicBezTo>
                    <a:pt x="5336" y="3139"/>
                    <a:pt x="5336" y="147"/>
                    <a:pt x="3390"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4"/>
            <p:cNvSpPr/>
            <p:nvPr/>
          </p:nvSpPr>
          <p:spPr>
            <a:xfrm>
              <a:off x="6685725" y="1360850"/>
              <a:ext cx="121375" cy="41350"/>
            </a:xfrm>
            <a:custGeom>
              <a:rect b="b" l="l" r="r" t="t"/>
              <a:pathLst>
                <a:path extrusionOk="0" h="1654" w="4855">
                  <a:moveTo>
                    <a:pt x="0" y="0"/>
                  </a:moveTo>
                  <a:cubicBezTo>
                    <a:pt x="0" y="0"/>
                    <a:pt x="1402" y="1653"/>
                    <a:pt x="3160" y="1653"/>
                  </a:cubicBezTo>
                  <a:lnTo>
                    <a:pt x="3390" y="1653"/>
                  </a:lnTo>
                  <a:cubicBezTo>
                    <a:pt x="4352" y="1569"/>
                    <a:pt x="4855" y="795"/>
                    <a:pt x="485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4"/>
            <p:cNvSpPr/>
            <p:nvPr/>
          </p:nvSpPr>
          <p:spPr>
            <a:xfrm>
              <a:off x="6457125" y="1912175"/>
              <a:ext cx="246400" cy="246925"/>
            </a:xfrm>
            <a:custGeom>
              <a:rect b="b" l="l" r="r" t="t"/>
              <a:pathLst>
                <a:path extrusionOk="0" h="9877" w="9856">
                  <a:moveTo>
                    <a:pt x="9249" y="1"/>
                  </a:moveTo>
                  <a:lnTo>
                    <a:pt x="1" y="9249"/>
                  </a:lnTo>
                  <a:lnTo>
                    <a:pt x="608" y="9877"/>
                  </a:lnTo>
                  <a:lnTo>
                    <a:pt x="9856" y="628"/>
                  </a:lnTo>
                  <a:lnTo>
                    <a:pt x="9249"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4"/>
            <p:cNvSpPr/>
            <p:nvPr/>
          </p:nvSpPr>
          <p:spPr>
            <a:xfrm>
              <a:off x="6654850" y="1779600"/>
              <a:ext cx="202600" cy="170025"/>
            </a:xfrm>
            <a:custGeom>
              <a:rect b="b" l="l" r="r" t="t"/>
              <a:pathLst>
                <a:path extrusionOk="0" h="6801" w="8104">
                  <a:moveTo>
                    <a:pt x="4146" y="1"/>
                  </a:moveTo>
                  <a:cubicBezTo>
                    <a:pt x="3563" y="1"/>
                    <a:pt x="2960" y="204"/>
                    <a:pt x="2407" y="680"/>
                  </a:cubicBezTo>
                  <a:cubicBezTo>
                    <a:pt x="2302" y="763"/>
                    <a:pt x="2219" y="847"/>
                    <a:pt x="2114" y="931"/>
                  </a:cubicBezTo>
                  <a:cubicBezTo>
                    <a:pt x="1" y="3065"/>
                    <a:pt x="273" y="6789"/>
                    <a:pt x="273" y="6789"/>
                  </a:cubicBezTo>
                  <a:cubicBezTo>
                    <a:pt x="273" y="6789"/>
                    <a:pt x="427" y="6800"/>
                    <a:pt x="689" y="6800"/>
                  </a:cubicBezTo>
                  <a:cubicBezTo>
                    <a:pt x="1719" y="6800"/>
                    <a:pt x="4427" y="6628"/>
                    <a:pt x="6111" y="4927"/>
                  </a:cubicBezTo>
                  <a:cubicBezTo>
                    <a:pt x="6215" y="4843"/>
                    <a:pt x="6299" y="4760"/>
                    <a:pt x="6383" y="4655"/>
                  </a:cubicBezTo>
                  <a:cubicBezTo>
                    <a:pt x="8104" y="2655"/>
                    <a:pt x="6255" y="1"/>
                    <a:pt x="414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4"/>
            <p:cNvSpPr/>
            <p:nvPr/>
          </p:nvSpPr>
          <p:spPr>
            <a:xfrm>
              <a:off x="6661650" y="1801800"/>
              <a:ext cx="179975" cy="147825"/>
            </a:xfrm>
            <a:custGeom>
              <a:rect b="b" l="l" r="r" t="t"/>
              <a:pathLst>
                <a:path extrusionOk="0" h="5913" w="7199">
                  <a:moveTo>
                    <a:pt x="5901" y="1"/>
                  </a:moveTo>
                  <a:lnTo>
                    <a:pt x="1" y="5901"/>
                  </a:lnTo>
                  <a:cubicBezTo>
                    <a:pt x="1" y="5901"/>
                    <a:pt x="155" y="5912"/>
                    <a:pt x="417" y="5912"/>
                  </a:cubicBezTo>
                  <a:cubicBezTo>
                    <a:pt x="1447" y="5912"/>
                    <a:pt x="4155" y="5740"/>
                    <a:pt x="5839" y="4039"/>
                  </a:cubicBezTo>
                  <a:cubicBezTo>
                    <a:pt x="5943" y="3955"/>
                    <a:pt x="6027" y="3872"/>
                    <a:pt x="6111" y="3767"/>
                  </a:cubicBezTo>
                  <a:cubicBezTo>
                    <a:pt x="7199" y="2491"/>
                    <a:pt x="6843" y="942"/>
                    <a:pt x="590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4"/>
            <p:cNvSpPr/>
            <p:nvPr/>
          </p:nvSpPr>
          <p:spPr>
            <a:xfrm>
              <a:off x="6654850" y="1449000"/>
              <a:ext cx="202600" cy="169575"/>
            </a:xfrm>
            <a:custGeom>
              <a:rect b="b" l="l" r="r" t="t"/>
              <a:pathLst>
                <a:path extrusionOk="0" h="6783" w="8104">
                  <a:moveTo>
                    <a:pt x="4146" y="1"/>
                  </a:moveTo>
                  <a:cubicBezTo>
                    <a:pt x="3563" y="1"/>
                    <a:pt x="2960" y="204"/>
                    <a:pt x="2407" y="680"/>
                  </a:cubicBezTo>
                  <a:cubicBezTo>
                    <a:pt x="2302" y="764"/>
                    <a:pt x="2219" y="847"/>
                    <a:pt x="2114" y="931"/>
                  </a:cubicBezTo>
                  <a:cubicBezTo>
                    <a:pt x="1" y="3065"/>
                    <a:pt x="273" y="6769"/>
                    <a:pt x="273" y="6769"/>
                  </a:cubicBezTo>
                  <a:cubicBezTo>
                    <a:pt x="273" y="6769"/>
                    <a:pt x="446" y="6782"/>
                    <a:pt x="738" y="6782"/>
                  </a:cubicBezTo>
                  <a:cubicBezTo>
                    <a:pt x="1802" y="6782"/>
                    <a:pt x="4452" y="6602"/>
                    <a:pt x="6111" y="4927"/>
                  </a:cubicBezTo>
                  <a:cubicBezTo>
                    <a:pt x="6215" y="4844"/>
                    <a:pt x="6299" y="4739"/>
                    <a:pt x="6383" y="4655"/>
                  </a:cubicBezTo>
                  <a:cubicBezTo>
                    <a:pt x="8104" y="2656"/>
                    <a:pt x="6255" y="1"/>
                    <a:pt x="4146"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4"/>
            <p:cNvSpPr/>
            <p:nvPr/>
          </p:nvSpPr>
          <p:spPr>
            <a:xfrm>
              <a:off x="6661650" y="1471225"/>
              <a:ext cx="179975" cy="147350"/>
            </a:xfrm>
            <a:custGeom>
              <a:rect b="b" l="l" r="r" t="t"/>
              <a:pathLst>
                <a:path extrusionOk="0" h="5894" w="7199">
                  <a:moveTo>
                    <a:pt x="5901" y="0"/>
                  </a:moveTo>
                  <a:lnTo>
                    <a:pt x="1" y="5880"/>
                  </a:lnTo>
                  <a:cubicBezTo>
                    <a:pt x="1" y="5880"/>
                    <a:pt x="174" y="5893"/>
                    <a:pt x="466" y="5893"/>
                  </a:cubicBezTo>
                  <a:cubicBezTo>
                    <a:pt x="1530" y="5893"/>
                    <a:pt x="4180" y="5713"/>
                    <a:pt x="5839" y="4038"/>
                  </a:cubicBezTo>
                  <a:cubicBezTo>
                    <a:pt x="5943" y="3955"/>
                    <a:pt x="6027" y="3850"/>
                    <a:pt x="6111" y="3766"/>
                  </a:cubicBezTo>
                  <a:cubicBezTo>
                    <a:pt x="7199" y="2490"/>
                    <a:pt x="6843" y="942"/>
                    <a:pt x="5901"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6334200" y="2075375"/>
              <a:ext cx="137600" cy="137600"/>
            </a:xfrm>
            <a:custGeom>
              <a:rect b="b" l="l" r="r" t="t"/>
              <a:pathLst>
                <a:path extrusionOk="0" h="5504" w="5504">
                  <a:moveTo>
                    <a:pt x="628" y="1"/>
                  </a:moveTo>
                  <a:lnTo>
                    <a:pt x="1" y="608"/>
                  </a:lnTo>
                  <a:lnTo>
                    <a:pt x="4876" y="5504"/>
                  </a:lnTo>
                  <a:lnTo>
                    <a:pt x="5504" y="4876"/>
                  </a:lnTo>
                  <a:lnTo>
                    <a:pt x="628"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6245400" y="2003775"/>
              <a:ext cx="117600" cy="98975"/>
            </a:xfrm>
            <a:custGeom>
              <a:rect b="b" l="l" r="r" t="t"/>
              <a:pathLst>
                <a:path extrusionOk="0" h="3959" w="4704">
                  <a:moveTo>
                    <a:pt x="2289" y="0"/>
                  </a:moveTo>
                  <a:cubicBezTo>
                    <a:pt x="1066" y="0"/>
                    <a:pt x="1" y="1539"/>
                    <a:pt x="1000" y="2718"/>
                  </a:cubicBezTo>
                  <a:cubicBezTo>
                    <a:pt x="1042" y="2760"/>
                    <a:pt x="1084" y="2823"/>
                    <a:pt x="1146" y="2865"/>
                  </a:cubicBezTo>
                  <a:cubicBezTo>
                    <a:pt x="2144" y="3863"/>
                    <a:pt x="3743" y="3958"/>
                    <a:pt x="4320" y="3958"/>
                  </a:cubicBezTo>
                  <a:cubicBezTo>
                    <a:pt x="4457" y="3958"/>
                    <a:pt x="4536" y="3953"/>
                    <a:pt x="4536" y="3953"/>
                  </a:cubicBezTo>
                  <a:cubicBezTo>
                    <a:pt x="4536" y="3953"/>
                    <a:pt x="4703" y="1777"/>
                    <a:pt x="3469" y="542"/>
                  </a:cubicBezTo>
                  <a:lnTo>
                    <a:pt x="3302" y="396"/>
                  </a:lnTo>
                  <a:cubicBezTo>
                    <a:pt x="2979" y="119"/>
                    <a:pt x="2628" y="0"/>
                    <a:pt x="2289"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6273000" y="2003650"/>
              <a:ext cx="90000" cy="98950"/>
            </a:xfrm>
            <a:custGeom>
              <a:rect b="b" l="l" r="r" t="t"/>
              <a:pathLst>
                <a:path extrusionOk="0" h="3958" w="3600">
                  <a:moveTo>
                    <a:pt x="1193" y="0"/>
                  </a:moveTo>
                  <a:cubicBezTo>
                    <a:pt x="749" y="0"/>
                    <a:pt x="321" y="206"/>
                    <a:pt x="1" y="526"/>
                  </a:cubicBezTo>
                  <a:lnTo>
                    <a:pt x="3432" y="3958"/>
                  </a:lnTo>
                  <a:cubicBezTo>
                    <a:pt x="3432" y="3958"/>
                    <a:pt x="3599" y="1782"/>
                    <a:pt x="2365" y="547"/>
                  </a:cubicBezTo>
                  <a:cubicBezTo>
                    <a:pt x="2302" y="485"/>
                    <a:pt x="2260" y="443"/>
                    <a:pt x="2198" y="401"/>
                  </a:cubicBezTo>
                  <a:cubicBezTo>
                    <a:pt x="1881" y="120"/>
                    <a:pt x="1532" y="0"/>
                    <a:pt x="1193"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4"/>
            <p:cNvSpPr/>
            <p:nvPr/>
          </p:nvSpPr>
          <p:spPr>
            <a:xfrm>
              <a:off x="6230625" y="1764150"/>
              <a:ext cx="241700" cy="242200"/>
            </a:xfrm>
            <a:custGeom>
              <a:rect b="b" l="l" r="r" t="t"/>
              <a:pathLst>
                <a:path extrusionOk="0" h="9688" w="9668">
                  <a:moveTo>
                    <a:pt x="608" y="0"/>
                  </a:moveTo>
                  <a:lnTo>
                    <a:pt x="1" y="628"/>
                  </a:lnTo>
                  <a:lnTo>
                    <a:pt x="9040" y="9688"/>
                  </a:lnTo>
                  <a:lnTo>
                    <a:pt x="9668" y="9060"/>
                  </a:lnTo>
                  <a:lnTo>
                    <a:pt x="608"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4"/>
            <p:cNvSpPr/>
            <p:nvPr/>
          </p:nvSpPr>
          <p:spPr>
            <a:xfrm>
              <a:off x="6151300" y="1699125"/>
              <a:ext cx="118075" cy="98725"/>
            </a:xfrm>
            <a:custGeom>
              <a:rect b="b" l="l" r="r" t="t"/>
              <a:pathLst>
                <a:path extrusionOk="0" h="3949" w="4723">
                  <a:moveTo>
                    <a:pt x="2299" y="0"/>
                  </a:moveTo>
                  <a:cubicBezTo>
                    <a:pt x="1073" y="0"/>
                    <a:pt x="0" y="1545"/>
                    <a:pt x="998" y="2706"/>
                  </a:cubicBezTo>
                  <a:cubicBezTo>
                    <a:pt x="1040" y="2769"/>
                    <a:pt x="1102" y="2811"/>
                    <a:pt x="1144" y="2873"/>
                  </a:cubicBezTo>
                  <a:cubicBezTo>
                    <a:pt x="2115" y="3844"/>
                    <a:pt x="3669" y="3948"/>
                    <a:pt x="4288" y="3948"/>
                  </a:cubicBezTo>
                  <a:cubicBezTo>
                    <a:pt x="4456" y="3948"/>
                    <a:pt x="4555" y="3940"/>
                    <a:pt x="4555" y="3940"/>
                  </a:cubicBezTo>
                  <a:cubicBezTo>
                    <a:pt x="4555" y="3940"/>
                    <a:pt x="4722" y="1785"/>
                    <a:pt x="3467" y="551"/>
                  </a:cubicBezTo>
                  <a:lnTo>
                    <a:pt x="3320" y="404"/>
                  </a:lnTo>
                  <a:cubicBezTo>
                    <a:pt x="2996" y="121"/>
                    <a:pt x="2641" y="0"/>
                    <a:pt x="2299"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6179375" y="1699150"/>
              <a:ext cx="90000" cy="98500"/>
            </a:xfrm>
            <a:custGeom>
              <a:rect b="b" l="l" r="r" t="t"/>
              <a:pathLst>
                <a:path extrusionOk="0" h="3940" w="3600">
                  <a:moveTo>
                    <a:pt x="1170" y="1"/>
                  </a:moveTo>
                  <a:cubicBezTo>
                    <a:pt x="727" y="1"/>
                    <a:pt x="307" y="201"/>
                    <a:pt x="0" y="508"/>
                  </a:cubicBezTo>
                  <a:lnTo>
                    <a:pt x="3432" y="3939"/>
                  </a:lnTo>
                  <a:cubicBezTo>
                    <a:pt x="3432" y="3939"/>
                    <a:pt x="3599" y="1784"/>
                    <a:pt x="2344" y="550"/>
                  </a:cubicBezTo>
                  <a:cubicBezTo>
                    <a:pt x="2302" y="487"/>
                    <a:pt x="2239" y="445"/>
                    <a:pt x="2197" y="403"/>
                  </a:cubicBezTo>
                  <a:cubicBezTo>
                    <a:pt x="1869" y="120"/>
                    <a:pt x="1513" y="1"/>
                    <a:pt x="117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4"/>
            <p:cNvSpPr/>
            <p:nvPr/>
          </p:nvSpPr>
          <p:spPr>
            <a:xfrm>
              <a:off x="6142225" y="1874000"/>
              <a:ext cx="208750" cy="22000"/>
            </a:xfrm>
            <a:custGeom>
              <a:rect b="b" l="l" r="r" t="t"/>
              <a:pathLst>
                <a:path extrusionOk="0" h="880" w="8350">
                  <a:moveTo>
                    <a:pt x="1" y="0"/>
                  </a:moveTo>
                  <a:lnTo>
                    <a:pt x="1" y="879"/>
                  </a:lnTo>
                  <a:lnTo>
                    <a:pt x="8349" y="879"/>
                  </a:lnTo>
                  <a:lnTo>
                    <a:pt x="8349"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4"/>
            <p:cNvSpPr/>
            <p:nvPr/>
          </p:nvSpPr>
          <p:spPr>
            <a:xfrm>
              <a:off x="6591050" y="1845750"/>
              <a:ext cx="21975" cy="167400"/>
            </a:xfrm>
            <a:custGeom>
              <a:rect b="b" l="l" r="r" t="t"/>
              <a:pathLst>
                <a:path extrusionOk="0" h="6696" w="879">
                  <a:moveTo>
                    <a:pt x="0" y="0"/>
                  </a:moveTo>
                  <a:lnTo>
                    <a:pt x="0" y="6696"/>
                  </a:lnTo>
                  <a:lnTo>
                    <a:pt x="879" y="6696"/>
                  </a:lnTo>
                  <a:lnTo>
                    <a:pt x="879" y="0"/>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a:off x="6560700" y="1748575"/>
              <a:ext cx="82675" cy="121250"/>
            </a:xfrm>
            <a:custGeom>
              <a:rect b="b" l="l" r="r" t="t"/>
              <a:pathLst>
                <a:path extrusionOk="0" h="4850" w="3307">
                  <a:moveTo>
                    <a:pt x="1654" y="1"/>
                  </a:moveTo>
                  <a:cubicBezTo>
                    <a:pt x="874" y="1"/>
                    <a:pt x="95" y="487"/>
                    <a:pt x="22" y="1460"/>
                  </a:cubicBezTo>
                  <a:cubicBezTo>
                    <a:pt x="1" y="1544"/>
                    <a:pt x="1" y="1607"/>
                    <a:pt x="1" y="1690"/>
                  </a:cubicBezTo>
                  <a:cubicBezTo>
                    <a:pt x="1" y="3427"/>
                    <a:pt x="1654" y="4850"/>
                    <a:pt x="1654" y="4850"/>
                  </a:cubicBezTo>
                  <a:cubicBezTo>
                    <a:pt x="1654" y="4850"/>
                    <a:pt x="3307" y="3427"/>
                    <a:pt x="3307" y="1690"/>
                  </a:cubicBezTo>
                  <a:cubicBezTo>
                    <a:pt x="3307" y="1607"/>
                    <a:pt x="3286" y="1544"/>
                    <a:pt x="3286" y="1460"/>
                  </a:cubicBezTo>
                  <a:cubicBezTo>
                    <a:pt x="3212" y="487"/>
                    <a:pt x="2433" y="1"/>
                    <a:pt x="1654"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4"/>
            <p:cNvSpPr/>
            <p:nvPr/>
          </p:nvSpPr>
          <p:spPr>
            <a:xfrm>
              <a:off x="6602025" y="1748450"/>
              <a:ext cx="41350" cy="121375"/>
            </a:xfrm>
            <a:custGeom>
              <a:rect b="b" l="l" r="r" t="t"/>
              <a:pathLst>
                <a:path extrusionOk="0" h="4855" w="1654">
                  <a:moveTo>
                    <a:pt x="1" y="1"/>
                  </a:moveTo>
                  <a:lnTo>
                    <a:pt x="1" y="4855"/>
                  </a:lnTo>
                  <a:cubicBezTo>
                    <a:pt x="1" y="4855"/>
                    <a:pt x="1654" y="3432"/>
                    <a:pt x="1654" y="1695"/>
                  </a:cubicBezTo>
                  <a:cubicBezTo>
                    <a:pt x="1654" y="1612"/>
                    <a:pt x="1633" y="1549"/>
                    <a:pt x="1633" y="1465"/>
                  </a:cubicBezTo>
                  <a:cubicBezTo>
                    <a:pt x="1570" y="482"/>
                    <a:pt x="775" y="1"/>
                    <a:pt x="1"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4"/>
            <p:cNvSpPr/>
            <p:nvPr/>
          </p:nvSpPr>
          <p:spPr>
            <a:xfrm>
              <a:off x="6457125" y="1507825"/>
              <a:ext cx="126625" cy="127150"/>
            </a:xfrm>
            <a:custGeom>
              <a:rect b="b" l="l" r="r" t="t"/>
              <a:pathLst>
                <a:path extrusionOk="0" h="5086" w="5065">
                  <a:moveTo>
                    <a:pt x="4457" y="1"/>
                  </a:moveTo>
                  <a:lnTo>
                    <a:pt x="1" y="4457"/>
                  </a:lnTo>
                  <a:lnTo>
                    <a:pt x="608" y="5085"/>
                  </a:lnTo>
                  <a:lnTo>
                    <a:pt x="5064" y="628"/>
                  </a:lnTo>
                  <a:lnTo>
                    <a:pt x="4457" y="1"/>
                  </a:ln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6556000" y="1432100"/>
              <a:ext cx="118150" cy="98950"/>
            </a:xfrm>
            <a:custGeom>
              <a:rect b="b" l="l" r="r" t="t"/>
              <a:pathLst>
                <a:path extrusionOk="0" h="3958" w="4726">
                  <a:moveTo>
                    <a:pt x="2412" y="0"/>
                  </a:moveTo>
                  <a:cubicBezTo>
                    <a:pt x="2073" y="0"/>
                    <a:pt x="1723" y="118"/>
                    <a:pt x="1402" y="393"/>
                  </a:cubicBezTo>
                  <a:cubicBezTo>
                    <a:pt x="1360" y="456"/>
                    <a:pt x="1298" y="498"/>
                    <a:pt x="1256" y="540"/>
                  </a:cubicBezTo>
                  <a:cubicBezTo>
                    <a:pt x="0" y="1795"/>
                    <a:pt x="168" y="3950"/>
                    <a:pt x="168" y="3950"/>
                  </a:cubicBezTo>
                  <a:cubicBezTo>
                    <a:pt x="168" y="3950"/>
                    <a:pt x="267" y="3958"/>
                    <a:pt x="435" y="3958"/>
                  </a:cubicBezTo>
                  <a:cubicBezTo>
                    <a:pt x="1053" y="3958"/>
                    <a:pt x="2607" y="3854"/>
                    <a:pt x="3578" y="2883"/>
                  </a:cubicBezTo>
                  <a:cubicBezTo>
                    <a:pt x="3620" y="2820"/>
                    <a:pt x="3683" y="2779"/>
                    <a:pt x="3725" y="2716"/>
                  </a:cubicBezTo>
                  <a:cubicBezTo>
                    <a:pt x="4725" y="1551"/>
                    <a:pt x="3642" y="0"/>
                    <a:pt x="2412"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6560175" y="1445050"/>
              <a:ext cx="104650" cy="86000"/>
            </a:xfrm>
            <a:custGeom>
              <a:rect b="b" l="l" r="r" t="t"/>
              <a:pathLst>
                <a:path extrusionOk="0" h="3440" w="4186">
                  <a:moveTo>
                    <a:pt x="3432" y="1"/>
                  </a:moveTo>
                  <a:lnTo>
                    <a:pt x="1" y="3432"/>
                  </a:lnTo>
                  <a:cubicBezTo>
                    <a:pt x="1" y="3432"/>
                    <a:pt x="100" y="3440"/>
                    <a:pt x="268" y="3440"/>
                  </a:cubicBezTo>
                  <a:cubicBezTo>
                    <a:pt x="886" y="3440"/>
                    <a:pt x="2440" y="3336"/>
                    <a:pt x="3411" y="2365"/>
                  </a:cubicBezTo>
                  <a:cubicBezTo>
                    <a:pt x="3453" y="2302"/>
                    <a:pt x="3516" y="2261"/>
                    <a:pt x="3558" y="2198"/>
                  </a:cubicBezTo>
                  <a:cubicBezTo>
                    <a:pt x="4185" y="1445"/>
                    <a:pt x="3976" y="545"/>
                    <a:pt x="3432"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6368375" y="963800"/>
              <a:ext cx="185300" cy="165300"/>
            </a:xfrm>
            <a:custGeom>
              <a:rect b="b" l="l" r="r" t="t"/>
              <a:pathLst>
                <a:path extrusionOk="0" h="6612" w="7412">
                  <a:moveTo>
                    <a:pt x="3761" y="0"/>
                  </a:moveTo>
                  <a:cubicBezTo>
                    <a:pt x="3298" y="0"/>
                    <a:pt x="2833" y="991"/>
                    <a:pt x="3614" y="3077"/>
                  </a:cubicBezTo>
                  <a:cubicBezTo>
                    <a:pt x="2976" y="1375"/>
                    <a:pt x="2191" y="768"/>
                    <a:pt x="1735" y="768"/>
                  </a:cubicBezTo>
                  <a:cubicBezTo>
                    <a:pt x="1053" y="768"/>
                    <a:pt x="1106" y="2124"/>
                    <a:pt x="3488" y="3202"/>
                  </a:cubicBezTo>
                  <a:cubicBezTo>
                    <a:pt x="2653" y="2825"/>
                    <a:pt x="1981" y="2685"/>
                    <a:pt x="1479" y="2685"/>
                  </a:cubicBezTo>
                  <a:cubicBezTo>
                    <a:pt x="49" y="2685"/>
                    <a:pt x="0" y="3818"/>
                    <a:pt x="1515" y="3818"/>
                  </a:cubicBezTo>
                  <a:cubicBezTo>
                    <a:pt x="2002" y="3818"/>
                    <a:pt x="2650" y="3701"/>
                    <a:pt x="3467" y="3391"/>
                  </a:cubicBezTo>
                  <a:lnTo>
                    <a:pt x="3467" y="3391"/>
                  </a:lnTo>
                  <a:cubicBezTo>
                    <a:pt x="905" y="4363"/>
                    <a:pt x="832" y="5654"/>
                    <a:pt x="1573" y="5654"/>
                  </a:cubicBezTo>
                  <a:cubicBezTo>
                    <a:pt x="2060" y="5654"/>
                    <a:pt x="2899" y="5094"/>
                    <a:pt x="3613" y="3517"/>
                  </a:cubicBezTo>
                  <a:lnTo>
                    <a:pt x="3613" y="3517"/>
                  </a:lnTo>
                  <a:cubicBezTo>
                    <a:pt x="2697" y="5542"/>
                    <a:pt x="3176" y="6612"/>
                    <a:pt x="3656" y="6612"/>
                  </a:cubicBezTo>
                  <a:cubicBezTo>
                    <a:pt x="4118" y="6612"/>
                    <a:pt x="4582" y="5621"/>
                    <a:pt x="3802" y="3538"/>
                  </a:cubicBezTo>
                  <a:lnTo>
                    <a:pt x="3802" y="3538"/>
                  </a:lnTo>
                  <a:cubicBezTo>
                    <a:pt x="4438" y="5236"/>
                    <a:pt x="5218" y="5840"/>
                    <a:pt x="5672" y="5840"/>
                  </a:cubicBezTo>
                  <a:cubicBezTo>
                    <a:pt x="6353" y="5840"/>
                    <a:pt x="6301" y="4479"/>
                    <a:pt x="3928" y="3412"/>
                  </a:cubicBezTo>
                  <a:lnTo>
                    <a:pt x="3928" y="3412"/>
                  </a:lnTo>
                  <a:cubicBezTo>
                    <a:pt x="4754" y="3783"/>
                    <a:pt x="5422" y="3921"/>
                    <a:pt x="5922" y="3921"/>
                  </a:cubicBezTo>
                  <a:cubicBezTo>
                    <a:pt x="7352" y="3921"/>
                    <a:pt x="7412" y="2795"/>
                    <a:pt x="5906" y="2795"/>
                  </a:cubicBezTo>
                  <a:cubicBezTo>
                    <a:pt x="5419" y="2795"/>
                    <a:pt x="4769" y="2912"/>
                    <a:pt x="3948" y="3223"/>
                  </a:cubicBezTo>
                  <a:cubicBezTo>
                    <a:pt x="6514" y="2250"/>
                    <a:pt x="6583" y="956"/>
                    <a:pt x="5839" y="956"/>
                  </a:cubicBezTo>
                  <a:cubicBezTo>
                    <a:pt x="5351" y="956"/>
                    <a:pt x="4514" y="1512"/>
                    <a:pt x="3802" y="3077"/>
                  </a:cubicBezTo>
                  <a:cubicBezTo>
                    <a:pt x="4718" y="1064"/>
                    <a:pt x="4241" y="0"/>
                    <a:pt x="3761" y="0"/>
                  </a:cubicBezTo>
                  <a:close/>
                </a:path>
              </a:pathLst>
            </a:custGeom>
            <a:solidFill>
              <a:srgbClr val="22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4"/>
            <p:cNvSpPr/>
            <p:nvPr/>
          </p:nvSpPr>
          <p:spPr>
            <a:xfrm>
              <a:off x="6283875" y="894400"/>
              <a:ext cx="354150" cy="303900"/>
            </a:xfrm>
            <a:custGeom>
              <a:rect b="b" l="l" r="r" t="t"/>
              <a:pathLst>
                <a:path extrusionOk="0" h="12156" w="14166">
                  <a:moveTo>
                    <a:pt x="4931" y="0"/>
                  </a:moveTo>
                  <a:cubicBezTo>
                    <a:pt x="3863" y="0"/>
                    <a:pt x="3418" y="2413"/>
                    <a:pt x="6742" y="5748"/>
                  </a:cubicBezTo>
                  <a:cubicBezTo>
                    <a:pt x="4805" y="3804"/>
                    <a:pt x="3177" y="3145"/>
                    <a:pt x="2156" y="3145"/>
                  </a:cubicBezTo>
                  <a:cubicBezTo>
                    <a:pt x="0" y="3145"/>
                    <a:pt x="548" y="6083"/>
                    <a:pt x="6596" y="6083"/>
                  </a:cubicBezTo>
                  <a:cubicBezTo>
                    <a:pt x="562" y="6083"/>
                    <a:pt x="10" y="9012"/>
                    <a:pt x="2161" y="9012"/>
                  </a:cubicBezTo>
                  <a:cubicBezTo>
                    <a:pt x="3180" y="9012"/>
                    <a:pt x="4805" y="8355"/>
                    <a:pt x="6742" y="6419"/>
                  </a:cubicBezTo>
                  <a:lnTo>
                    <a:pt x="6742" y="6419"/>
                  </a:lnTo>
                  <a:cubicBezTo>
                    <a:pt x="3418" y="9742"/>
                    <a:pt x="3863" y="12156"/>
                    <a:pt x="4931" y="12156"/>
                  </a:cubicBezTo>
                  <a:cubicBezTo>
                    <a:pt x="5798" y="12156"/>
                    <a:pt x="7077" y="10561"/>
                    <a:pt x="7077" y="6564"/>
                  </a:cubicBezTo>
                  <a:cubicBezTo>
                    <a:pt x="7077" y="10561"/>
                    <a:pt x="8360" y="12156"/>
                    <a:pt x="9231" y="12156"/>
                  </a:cubicBezTo>
                  <a:cubicBezTo>
                    <a:pt x="10301" y="12156"/>
                    <a:pt x="10748" y="9742"/>
                    <a:pt x="7413" y="6419"/>
                  </a:cubicBezTo>
                  <a:lnTo>
                    <a:pt x="7413" y="6419"/>
                  </a:lnTo>
                  <a:cubicBezTo>
                    <a:pt x="9356" y="8355"/>
                    <a:pt x="10986" y="9012"/>
                    <a:pt x="12008" y="9012"/>
                  </a:cubicBezTo>
                  <a:cubicBezTo>
                    <a:pt x="14166" y="9012"/>
                    <a:pt x="13614" y="6083"/>
                    <a:pt x="7579" y="6083"/>
                  </a:cubicBezTo>
                  <a:cubicBezTo>
                    <a:pt x="13613" y="6083"/>
                    <a:pt x="14166" y="3145"/>
                    <a:pt x="12008" y="3145"/>
                  </a:cubicBezTo>
                  <a:cubicBezTo>
                    <a:pt x="10986" y="3145"/>
                    <a:pt x="9356" y="3804"/>
                    <a:pt x="7412" y="5748"/>
                  </a:cubicBezTo>
                  <a:cubicBezTo>
                    <a:pt x="10748" y="2413"/>
                    <a:pt x="10301" y="0"/>
                    <a:pt x="9230" y="0"/>
                  </a:cubicBezTo>
                  <a:cubicBezTo>
                    <a:pt x="8360" y="0"/>
                    <a:pt x="7077" y="1594"/>
                    <a:pt x="7077" y="5581"/>
                  </a:cubicBezTo>
                  <a:cubicBezTo>
                    <a:pt x="7077" y="1594"/>
                    <a:pt x="5799" y="0"/>
                    <a:pt x="4931"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4"/>
            <p:cNvSpPr/>
            <p:nvPr/>
          </p:nvSpPr>
          <p:spPr>
            <a:xfrm>
              <a:off x="6405575" y="999025"/>
              <a:ext cx="110500" cy="94825"/>
            </a:xfrm>
            <a:custGeom>
              <a:rect b="b" l="l" r="r" t="t"/>
              <a:pathLst>
                <a:path extrusionOk="0" h="3793" w="4420">
                  <a:moveTo>
                    <a:pt x="1540" y="0"/>
                  </a:moveTo>
                  <a:cubicBezTo>
                    <a:pt x="1205" y="0"/>
                    <a:pt x="1064" y="753"/>
                    <a:pt x="2105" y="1793"/>
                  </a:cubicBezTo>
                  <a:cubicBezTo>
                    <a:pt x="1499" y="1188"/>
                    <a:pt x="991" y="983"/>
                    <a:pt x="673" y="983"/>
                  </a:cubicBezTo>
                  <a:cubicBezTo>
                    <a:pt x="1" y="983"/>
                    <a:pt x="174" y="1898"/>
                    <a:pt x="2063" y="1898"/>
                  </a:cubicBezTo>
                  <a:cubicBezTo>
                    <a:pt x="174" y="1898"/>
                    <a:pt x="1" y="2813"/>
                    <a:pt x="673" y="2813"/>
                  </a:cubicBezTo>
                  <a:cubicBezTo>
                    <a:pt x="991" y="2813"/>
                    <a:pt x="1499" y="2608"/>
                    <a:pt x="2104" y="2003"/>
                  </a:cubicBezTo>
                  <a:lnTo>
                    <a:pt x="2104" y="2003"/>
                  </a:lnTo>
                  <a:cubicBezTo>
                    <a:pt x="1067" y="3041"/>
                    <a:pt x="1205" y="3792"/>
                    <a:pt x="1538" y="3792"/>
                  </a:cubicBezTo>
                  <a:cubicBezTo>
                    <a:pt x="1809" y="3792"/>
                    <a:pt x="2209" y="3294"/>
                    <a:pt x="2209" y="2045"/>
                  </a:cubicBezTo>
                  <a:cubicBezTo>
                    <a:pt x="2209" y="3294"/>
                    <a:pt x="2610" y="3792"/>
                    <a:pt x="2881" y="3792"/>
                  </a:cubicBezTo>
                  <a:cubicBezTo>
                    <a:pt x="3214" y="3792"/>
                    <a:pt x="3352" y="3041"/>
                    <a:pt x="2314" y="2003"/>
                  </a:cubicBezTo>
                  <a:lnTo>
                    <a:pt x="2314" y="2003"/>
                  </a:lnTo>
                  <a:cubicBezTo>
                    <a:pt x="2919" y="2608"/>
                    <a:pt x="3427" y="2813"/>
                    <a:pt x="3746" y="2813"/>
                  </a:cubicBezTo>
                  <a:cubicBezTo>
                    <a:pt x="4420" y="2813"/>
                    <a:pt x="4251" y="1898"/>
                    <a:pt x="2377" y="1898"/>
                  </a:cubicBezTo>
                  <a:cubicBezTo>
                    <a:pt x="4251" y="1898"/>
                    <a:pt x="4420" y="983"/>
                    <a:pt x="3746" y="983"/>
                  </a:cubicBezTo>
                  <a:cubicBezTo>
                    <a:pt x="3427" y="983"/>
                    <a:pt x="2919" y="1188"/>
                    <a:pt x="2314" y="1793"/>
                  </a:cubicBezTo>
                  <a:cubicBezTo>
                    <a:pt x="3354" y="753"/>
                    <a:pt x="3213" y="0"/>
                    <a:pt x="2879" y="0"/>
                  </a:cubicBezTo>
                  <a:cubicBezTo>
                    <a:pt x="2607" y="0"/>
                    <a:pt x="2209" y="495"/>
                    <a:pt x="2209" y="1731"/>
                  </a:cubicBezTo>
                  <a:cubicBezTo>
                    <a:pt x="2209" y="495"/>
                    <a:pt x="1811" y="0"/>
                    <a:pt x="1540" y="0"/>
                  </a:cubicBezTo>
                  <a:close/>
                </a:path>
              </a:pathLst>
            </a:custGeom>
            <a:solidFill>
              <a:srgbClr val="7DC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a:off x="6428875" y="1014025"/>
              <a:ext cx="64375" cy="64375"/>
            </a:xfrm>
            <a:custGeom>
              <a:rect b="b" l="l" r="r" t="t"/>
              <a:pathLst>
                <a:path extrusionOk="0" h="2575" w="2575">
                  <a:moveTo>
                    <a:pt x="1277" y="1"/>
                  </a:moveTo>
                  <a:cubicBezTo>
                    <a:pt x="1277" y="244"/>
                    <a:pt x="888" y="487"/>
                    <a:pt x="615" y="487"/>
                  </a:cubicBezTo>
                  <a:cubicBezTo>
                    <a:pt x="536" y="487"/>
                    <a:pt x="467" y="466"/>
                    <a:pt x="419" y="419"/>
                  </a:cubicBezTo>
                  <a:lnTo>
                    <a:pt x="419" y="419"/>
                  </a:lnTo>
                  <a:cubicBezTo>
                    <a:pt x="629" y="629"/>
                    <a:pt x="315" y="1298"/>
                    <a:pt x="1" y="1298"/>
                  </a:cubicBezTo>
                  <a:cubicBezTo>
                    <a:pt x="315" y="1298"/>
                    <a:pt x="629" y="1947"/>
                    <a:pt x="419" y="2156"/>
                  </a:cubicBezTo>
                  <a:cubicBezTo>
                    <a:pt x="466" y="2109"/>
                    <a:pt x="536" y="2088"/>
                    <a:pt x="615" y="2088"/>
                  </a:cubicBezTo>
                  <a:cubicBezTo>
                    <a:pt x="888" y="2088"/>
                    <a:pt x="1277" y="2331"/>
                    <a:pt x="1277" y="2574"/>
                  </a:cubicBezTo>
                  <a:cubicBezTo>
                    <a:pt x="1277" y="2331"/>
                    <a:pt x="1679" y="2088"/>
                    <a:pt x="1957" y="2088"/>
                  </a:cubicBezTo>
                  <a:cubicBezTo>
                    <a:pt x="2038" y="2088"/>
                    <a:pt x="2109" y="2109"/>
                    <a:pt x="2156" y="2156"/>
                  </a:cubicBezTo>
                  <a:cubicBezTo>
                    <a:pt x="1947" y="1947"/>
                    <a:pt x="2261" y="1298"/>
                    <a:pt x="2574" y="1298"/>
                  </a:cubicBezTo>
                  <a:cubicBezTo>
                    <a:pt x="2261" y="1298"/>
                    <a:pt x="1947" y="629"/>
                    <a:pt x="2156" y="419"/>
                  </a:cubicBezTo>
                  <a:lnTo>
                    <a:pt x="2156" y="419"/>
                  </a:lnTo>
                  <a:cubicBezTo>
                    <a:pt x="2109" y="466"/>
                    <a:pt x="2038" y="487"/>
                    <a:pt x="1957" y="487"/>
                  </a:cubicBezTo>
                  <a:cubicBezTo>
                    <a:pt x="1679" y="487"/>
                    <a:pt x="1277" y="244"/>
                    <a:pt x="1277" y="1"/>
                  </a:cubicBezTo>
                  <a:close/>
                </a:path>
              </a:pathLst>
            </a:custGeom>
            <a:solidFill>
              <a:srgbClr val="22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6452950" y="1039150"/>
              <a:ext cx="6300" cy="6300"/>
            </a:xfrm>
            <a:custGeom>
              <a:rect b="b" l="l" r="r" t="t"/>
              <a:pathLst>
                <a:path extrusionOk="0" h="252" w="252">
                  <a:moveTo>
                    <a:pt x="126" y="0"/>
                  </a:moveTo>
                  <a:cubicBezTo>
                    <a:pt x="42" y="0"/>
                    <a:pt x="0" y="63"/>
                    <a:pt x="0" y="126"/>
                  </a:cubicBezTo>
                  <a:cubicBezTo>
                    <a:pt x="0" y="188"/>
                    <a:pt x="42" y="251"/>
                    <a:pt x="126" y="251"/>
                  </a:cubicBezTo>
                  <a:cubicBezTo>
                    <a:pt x="189" y="251"/>
                    <a:pt x="251" y="188"/>
                    <a:pt x="251" y="126"/>
                  </a:cubicBezTo>
                  <a:cubicBezTo>
                    <a:pt x="251" y="63"/>
                    <a:pt x="189" y="0"/>
                    <a:pt x="12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6443000" y="1057450"/>
              <a:ext cx="6300" cy="6300"/>
            </a:xfrm>
            <a:custGeom>
              <a:rect b="b" l="l" r="r" t="t"/>
              <a:pathLst>
                <a:path extrusionOk="0" h="252" w="252">
                  <a:moveTo>
                    <a:pt x="126" y="0"/>
                  </a:moveTo>
                  <a:cubicBezTo>
                    <a:pt x="64" y="0"/>
                    <a:pt x="1" y="63"/>
                    <a:pt x="1" y="126"/>
                  </a:cubicBezTo>
                  <a:cubicBezTo>
                    <a:pt x="1" y="210"/>
                    <a:pt x="64" y="252"/>
                    <a:pt x="126" y="252"/>
                  </a:cubicBezTo>
                  <a:cubicBezTo>
                    <a:pt x="189" y="252"/>
                    <a:pt x="252" y="210"/>
                    <a:pt x="252" y="126"/>
                  </a:cubicBezTo>
                  <a:cubicBezTo>
                    <a:pt x="252" y="63"/>
                    <a:pt x="189" y="0"/>
                    <a:pt x="12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4"/>
            <p:cNvSpPr/>
            <p:nvPr/>
          </p:nvSpPr>
          <p:spPr>
            <a:xfrm>
              <a:off x="6460275" y="1030775"/>
              <a:ext cx="6300" cy="6300"/>
            </a:xfrm>
            <a:custGeom>
              <a:rect b="b" l="l" r="r" t="t"/>
              <a:pathLst>
                <a:path extrusionOk="0" h="252" w="252">
                  <a:moveTo>
                    <a:pt x="126" y="0"/>
                  </a:moveTo>
                  <a:cubicBezTo>
                    <a:pt x="63" y="0"/>
                    <a:pt x="0" y="63"/>
                    <a:pt x="0" y="126"/>
                  </a:cubicBezTo>
                  <a:cubicBezTo>
                    <a:pt x="0" y="189"/>
                    <a:pt x="63" y="251"/>
                    <a:pt x="126" y="251"/>
                  </a:cubicBezTo>
                  <a:cubicBezTo>
                    <a:pt x="189" y="251"/>
                    <a:pt x="251" y="189"/>
                    <a:pt x="251" y="126"/>
                  </a:cubicBezTo>
                  <a:cubicBezTo>
                    <a:pt x="251" y="63"/>
                    <a:pt x="189" y="0"/>
                    <a:pt x="12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4"/>
            <p:cNvSpPr/>
            <p:nvPr/>
          </p:nvSpPr>
          <p:spPr>
            <a:xfrm>
              <a:off x="6452425" y="1055350"/>
              <a:ext cx="6300" cy="6300"/>
            </a:xfrm>
            <a:custGeom>
              <a:rect b="b" l="l" r="r" t="t"/>
              <a:pathLst>
                <a:path extrusionOk="0" h="252" w="252">
                  <a:moveTo>
                    <a:pt x="126" y="1"/>
                  </a:moveTo>
                  <a:cubicBezTo>
                    <a:pt x="63" y="1"/>
                    <a:pt x="0" y="64"/>
                    <a:pt x="0" y="126"/>
                  </a:cubicBezTo>
                  <a:cubicBezTo>
                    <a:pt x="0" y="189"/>
                    <a:pt x="63" y="252"/>
                    <a:pt x="126" y="252"/>
                  </a:cubicBezTo>
                  <a:cubicBezTo>
                    <a:pt x="189" y="252"/>
                    <a:pt x="252" y="189"/>
                    <a:pt x="252" y="126"/>
                  </a:cubicBezTo>
                  <a:cubicBezTo>
                    <a:pt x="252" y="64"/>
                    <a:pt x="189" y="1"/>
                    <a:pt x="126"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6441950" y="1032350"/>
              <a:ext cx="5800" cy="6300"/>
            </a:xfrm>
            <a:custGeom>
              <a:rect b="b" l="l" r="r" t="t"/>
              <a:pathLst>
                <a:path extrusionOk="0" h="252" w="232">
                  <a:moveTo>
                    <a:pt x="126" y="0"/>
                  </a:moveTo>
                  <a:cubicBezTo>
                    <a:pt x="43" y="0"/>
                    <a:pt x="1" y="63"/>
                    <a:pt x="1" y="126"/>
                  </a:cubicBezTo>
                  <a:cubicBezTo>
                    <a:pt x="1" y="188"/>
                    <a:pt x="43" y="251"/>
                    <a:pt x="126" y="251"/>
                  </a:cubicBezTo>
                  <a:cubicBezTo>
                    <a:pt x="189" y="251"/>
                    <a:pt x="231" y="188"/>
                    <a:pt x="231" y="126"/>
                  </a:cubicBezTo>
                  <a:cubicBezTo>
                    <a:pt x="231" y="63"/>
                    <a:pt x="189" y="0"/>
                    <a:pt x="12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4"/>
            <p:cNvSpPr/>
            <p:nvPr/>
          </p:nvSpPr>
          <p:spPr>
            <a:xfrm>
              <a:off x="6471775" y="1058500"/>
              <a:ext cx="6300" cy="6300"/>
            </a:xfrm>
            <a:custGeom>
              <a:rect b="b" l="l" r="r" t="t"/>
              <a:pathLst>
                <a:path extrusionOk="0" h="252" w="252">
                  <a:moveTo>
                    <a:pt x="126" y="0"/>
                  </a:moveTo>
                  <a:cubicBezTo>
                    <a:pt x="63" y="0"/>
                    <a:pt x="1" y="63"/>
                    <a:pt x="1" y="126"/>
                  </a:cubicBezTo>
                  <a:cubicBezTo>
                    <a:pt x="1" y="189"/>
                    <a:pt x="63" y="251"/>
                    <a:pt x="126" y="251"/>
                  </a:cubicBezTo>
                  <a:cubicBezTo>
                    <a:pt x="189" y="251"/>
                    <a:pt x="252" y="189"/>
                    <a:pt x="252" y="126"/>
                  </a:cubicBezTo>
                  <a:cubicBezTo>
                    <a:pt x="252" y="63"/>
                    <a:pt x="189" y="0"/>
                    <a:pt x="12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4"/>
            <p:cNvSpPr/>
            <p:nvPr/>
          </p:nvSpPr>
          <p:spPr>
            <a:xfrm>
              <a:off x="6473875" y="1034425"/>
              <a:ext cx="5775" cy="6300"/>
            </a:xfrm>
            <a:custGeom>
              <a:rect b="b" l="l" r="r" t="t"/>
              <a:pathLst>
                <a:path extrusionOk="0" h="252" w="231">
                  <a:moveTo>
                    <a:pt x="105" y="1"/>
                  </a:moveTo>
                  <a:cubicBezTo>
                    <a:pt x="42" y="1"/>
                    <a:pt x="0" y="64"/>
                    <a:pt x="0" y="126"/>
                  </a:cubicBezTo>
                  <a:cubicBezTo>
                    <a:pt x="0" y="189"/>
                    <a:pt x="42" y="252"/>
                    <a:pt x="105" y="252"/>
                  </a:cubicBezTo>
                  <a:cubicBezTo>
                    <a:pt x="189" y="252"/>
                    <a:pt x="230" y="189"/>
                    <a:pt x="230" y="126"/>
                  </a:cubicBezTo>
                  <a:cubicBezTo>
                    <a:pt x="230" y="64"/>
                    <a:pt x="189" y="1"/>
                    <a:pt x="105"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4"/>
            <p:cNvSpPr/>
            <p:nvPr/>
          </p:nvSpPr>
          <p:spPr>
            <a:xfrm>
              <a:off x="6467600" y="1041750"/>
              <a:ext cx="5775" cy="6300"/>
            </a:xfrm>
            <a:custGeom>
              <a:rect b="b" l="l" r="r" t="t"/>
              <a:pathLst>
                <a:path extrusionOk="0" h="252" w="231">
                  <a:moveTo>
                    <a:pt x="126" y="1"/>
                  </a:moveTo>
                  <a:cubicBezTo>
                    <a:pt x="42" y="1"/>
                    <a:pt x="0" y="64"/>
                    <a:pt x="0" y="126"/>
                  </a:cubicBezTo>
                  <a:cubicBezTo>
                    <a:pt x="0" y="189"/>
                    <a:pt x="42" y="252"/>
                    <a:pt x="126" y="252"/>
                  </a:cubicBezTo>
                  <a:cubicBezTo>
                    <a:pt x="189" y="252"/>
                    <a:pt x="230" y="189"/>
                    <a:pt x="230" y="126"/>
                  </a:cubicBezTo>
                  <a:cubicBezTo>
                    <a:pt x="230" y="64"/>
                    <a:pt x="189" y="1"/>
                    <a:pt x="126"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a:off x="6458700" y="1065300"/>
              <a:ext cx="6300" cy="5775"/>
            </a:xfrm>
            <a:custGeom>
              <a:rect b="b" l="l" r="r" t="t"/>
              <a:pathLst>
                <a:path extrusionOk="0" h="231" w="252">
                  <a:moveTo>
                    <a:pt x="126" y="0"/>
                  </a:moveTo>
                  <a:cubicBezTo>
                    <a:pt x="63" y="0"/>
                    <a:pt x="1" y="42"/>
                    <a:pt x="1" y="105"/>
                  </a:cubicBezTo>
                  <a:cubicBezTo>
                    <a:pt x="1" y="189"/>
                    <a:pt x="63" y="230"/>
                    <a:pt x="126" y="230"/>
                  </a:cubicBezTo>
                  <a:cubicBezTo>
                    <a:pt x="189" y="230"/>
                    <a:pt x="252" y="189"/>
                    <a:pt x="252" y="105"/>
                  </a:cubicBezTo>
                  <a:cubicBezTo>
                    <a:pt x="252" y="42"/>
                    <a:pt x="189" y="0"/>
                    <a:pt x="12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6474925" y="1051175"/>
              <a:ext cx="6300" cy="5775"/>
            </a:xfrm>
            <a:custGeom>
              <a:rect b="b" l="l" r="r" t="t"/>
              <a:pathLst>
                <a:path extrusionOk="0" h="231" w="252">
                  <a:moveTo>
                    <a:pt x="126" y="0"/>
                  </a:moveTo>
                  <a:cubicBezTo>
                    <a:pt x="63" y="0"/>
                    <a:pt x="0" y="42"/>
                    <a:pt x="0" y="105"/>
                  </a:cubicBezTo>
                  <a:cubicBezTo>
                    <a:pt x="0" y="189"/>
                    <a:pt x="63" y="231"/>
                    <a:pt x="126" y="231"/>
                  </a:cubicBezTo>
                  <a:cubicBezTo>
                    <a:pt x="188" y="231"/>
                    <a:pt x="251" y="189"/>
                    <a:pt x="251" y="105"/>
                  </a:cubicBezTo>
                  <a:cubicBezTo>
                    <a:pt x="251" y="42"/>
                    <a:pt x="188" y="0"/>
                    <a:pt x="12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4"/>
            <p:cNvSpPr/>
            <p:nvPr/>
          </p:nvSpPr>
          <p:spPr>
            <a:xfrm>
              <a:off x="6447200" y="1047000"/>
              <a:ext cx="5775" cy="6300"/>
            </a:xfrm>
            <a:custGeom>
              <a:rect b="b" l="l" r="r" t="t"/>
              <a:pathLst>
                <a:path extrusionOk="0" h="252" w="231">
                  <a:moveTo>
                    <a:pt x="105" y="0"/>
                  </a:moveTo>
                  <a:cubicBezTo>
                    <a:pt x="42" y="0"/>
                    <a:pt x="0" y="63"/>
                    <a:pt x="0" y="126"/>
                  </a:cubicBezTo>
                  <a:cubicBezTo>
                    <a:pt x="0" y="188"/>
                    <a:pt x="42" y="251"/>
                    <a:pt x="105" y="251"/>
                  </a:cubicBezTo>
                  <a:cubicBezTo>
                    <a:pt x="189" y="251"/>
                    <a:pt x="230" y="188"/>
                    <a:pt x="230" y="126"/>
                  </a:cubicBezTo>
                  <a:cubicBezTo>
                    <a:pt x="230" y="63"/>
                    <a:pt x="189" y="0"/>
                    <a:pt x="105"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4"/>
            <p:cNvSpPr/>
            <p:nvPr/>
          </p:nvSpPr>
          <p:spPr>
            <a:xfrm>
              <a:off x="6455050" y="1030775"/>
              <a:ext cx="2625" cy="3150"/>
            </a:xfrm>
            <a:custGeom>
              <a:rect b="b" l="l" r="r" t="t"/>
              <a:pathLst>
                <a:path extrusionOk="0" h="126" w="105">
                  <a:moveTo>
                    <a:pt x="63" y="0"/>
                  </a:moveTo>
                  <a:cubicBezTo>
                    <a:pt x="21" y="0"/>
                    <a:pt x="0" y="42"/>
                    <a:pt x="0" y="63"/>
                  </a:cubicBezTo>
                  <a:cubicBezTo>
                    <a:pt x="0" y="105"/>
                    <a:pt x="21" y="126"/>
                    <a:pt x="63" y="126"/>
                  </a:cubicBezTo>
                  <a:cubicBezTo>
                    <a:pt x="84" y="126"/>
                    <a:pt x="105" y="105"/>
                    <a:pt x="105" y="63"/>
                  </a:cubicBezTo>
                  <a:cubicBezTo>
                    <a:pt x="105" y="42"/>
                    <a:pt x="84"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4"/>
            <p:cNvSpPr/>
            <p:nvPr/>
          </p:nvSpPr>
          <p:spPr>
            <a:xfrm>
              <a:off x="6450850" y="1034950"/>
              <a:ext cx="2650" cy="3175"/>
            </a:xfrm>
            <a:custGeom>
              <a:rect b="b" l="l" r="r" t="t"/>
              <a:pathLst>
                <a:path extrusionOk="0" h="127" w="106">
                  <a:moveTo>
                    <a:pt x="43" y="1"/>
                  </a:moveTo>
                  <a:cubicBezTo>
                    <a:pt x="22" y="1"/>
                    <a:pt x="1" y="22"/>
                    <a:pt x="1" y="64"/>
                  </a:cubicBezTo>
                  <a:cubicBezTo>
                    <a:pt x="1" y="84"/>
                    <a:pt x="22" y="126"/>
                    <a:pt x="43" y="126"/>
                  </a:cubicBezTo>
                  <a:cubicBezTo>
                    <a:pt x="84" y="126"/>
                    <a:pt x="105" y="84"/>
                    <a:pt x="105" y="64"/>
                  </a:cubicBezTo>
                  <a:cubicBezTo>
                    <a:pt x="105" y="22"/>
                    <a:pt x="84" y="1"/>
                    <a:pt x="43"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4"/>
            <p:cNvSpPr/>
            <p:nvPr/>
          </p:nvSpPr>
          <p:spPr>
            <a:xfrm>
              <a:off x="6443000" y="1040700"/>
              <a:ext cx="3175" cy="3175"/>
            </a:xfrm>
            <a:custGeom>
              <a:rect b="b" l="l" r="r" t="t"/>
              <a:pathLst>
                <a:path extrusionOk="0" h="127" w="127">
                  <a:moveTo>
                    <a:pt x="64" y="1"/>
                  </a:moveTo>
                  <a:cubicBezTo>
                    <a:pt x="22" y="1"/>
                    <a:pt x="1" y="22"/>
                    <a:pt x="1" y="64"/>
                  </a:cubicBezTo>
                  <a:cubicBezTo>
                    <a:pt x="1" y="106"/>
                    <a:pt x="22" y="126"/>
                    <a:pt x="64" y="126"/>
                  </a:cubicBezTo>
                  <a:cubicBezTo>
                    <a:pt x="84" y="126"/>
                    <a:pt x="126" y="106"/>
                    <a:pt x="126" y="64"/>
                  </a:cubicBezTo>
                  <a:cubicBezTo>
                    <a:pt x="126" y="22"/>
                    <a:pt x="84" y="1"/>
                    <a:pt x="64"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4"/>
            <p:cNvSpPr/>
            <p:nvPr/>
          </p:nvSpPr>
          <p:spPr>
            <a:xfrm>
              <a:off x="6437775" y="1044900"/>
              <a:ext cx="3175" cy="3150"/>
            </a:xfrm>
            <a:custGeom>
              <a:rect b="b" l="l" r="r" t="t"/>
              <a:pathLst>
                <a:path extrusionOk="0" h="126" w="127">
                  <a:moveTo>
                    <a:pt x="63" y="0"/>
                  </a:moveTo>
                  <a:cubicBezTo>
                    <a:pt x="42" y="0"/>
                    <a:pt x="1" y="21"/>
                    <a:pt x="1" y="63"/>
                  </a:cubicBezTo>
                  <a:cubicBezTo>
                    <a:pt x="1" y="84"/>
                    <a:pt x="42" y="126"/>
                    <a:pt x="63" y="126"/>
                  </a:cubicBezTo>
                  <a:cubicBezTo>
                    <a:pt x="105" y="126"/>
                    <a:pt x="126" y="84"/>
                    <a:pt x="126" y="63"/>
                  </a:cubicBezTo>
                  <a:cubicBezTo>
                    <a:pt x="126" y="21"/>
                    <a:pt x="105"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4"/>
            <p:cNvSpPr/>
            <p:nvPr/>
          </p:nvSpPr>
          <p:spPr>
            <a:xfrm>
              <a:off x="6456600" y="1050125"/>
              <a:ext cx="2650" cy="3175"/>
            </a:xfrm>
            <a:custGeom>
              <a:rect b="b" l="l" r="r" t="t"/>
              <a:pathLst>
                <a:path extrusionOk="0" h="127" w="106">
                  <a:moveTo>
                    <a:pt x="64" y="1"/>
                  </a:moveTo>
                  <a:cubicBezTo>
                    <a:pt x="22" y="1"/>
                    <a:pt x="1" y="42"/>
                    <a:pt x="1" y="63"/>
                  </a:cubicBezTo>
                  <a:cubicBezTo>
                    <a:pt x="1" y="105"/>
                    <a:pt x="22" y="126"/>
                    <a:pt x="64" y="126"/>
                  </a:cubicBezTo>
                  <a:cubicBezTo>
                    <a:pt x="85" y="126"/>
                    <a:pt x="105" y="105"/>
                    <a:pt x="105" y="63"/>
                  </a:cubicBezTo>
                  <a:cubicBezTo>
                    <a:pt x="105" y="42"/>
                    <a:pt x="85" y="1"/>
                    <a:pt x="64"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4"/>
            <p:cNvSpPr/>
            <p:nvPr/>
          </p:nvSpPr>
          <p:spPr>
            <a:xfrm>
              <a:off x="6466025" y="1058500"/>
              <a:ext cx="3150" cy="3150"/>
            </a:xfrm>
            <a:custGeom>
              <a:rect b="b" l="l" r="r" t="t"/>
              <a:pathLst>
                <a:path extrusionOk="0" h="126" w="126">
                  <a:moveTo>
                    <a:pt x="63" y="0"/>
                  </a:moveTo>
                  <a:cubicBezTo>
                    <a:pt x="21" y="0"/>
                    <a:pt x="0" y="21"/>
                    <a:pt x="0" y="63"/>
                  </a:cubicBezTo>
                  <a:cubicBezTo>
                    <a:pt x="0" y="105"/>
                    <a:pt x="21" y="126"/>
                    <a:pt x="63" y="126"/>
                  </a:cubicBezTo>
                  <a:cubicBezTo>
                    <a:pt x="84" y="126"/>
                    <a:pt x="126" y="105"/>
                    <a:pt x="126" y="63"/>
                  </a:cubicBezTo>
                  <a:cubicBezTo>
                    <a:pt x="126" y="21"/>
                    <a:pt x="84"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4"/>
            <p:cNvSpPr/>
            <p:nvPr/>
          </p:nvSpPr>
          <p:spPr>
            <a:xfrm>
              <a:off x="6461850" y="1038625"/>
              <a:ext cx="3150" cy="3150"/>
            </a:xfrm>
            <a:custGeom>
              <a:rect b="b" l="l" r="r" t="t"/>
              <a:pathLst>
                <a:path extrusionOk="0" h="126" w="126">
                  <a:moveTo>
                    <a:pt x="63" y="0"/>
                  </a:moveTo>
                  <a:cubicBezTo>
                    <a:pt x="21" y="0"/>
                    <a:pt x="0" y="21"/>
                    <a:pt x="0" y="63"/>
                  </a:cubicBezTo>
                  <a:cubicBezTo>
                    <a:pt x="0" y="105"/>
                    <a:pt x="21" y="126"/>
                    <a:pt x="63" y="126"/>
                  </a:cubicBezTo>
                  <a:cubicBezTo>
                    <a:pt x="84" y="126"/>
                    <a:pt x="126" y="105"/>
                    <a:pt x="126" y="63"/>
                  </a:cubicBezTo>
                  <a:cubicBezTo>
                    <a:pt x="126" y="21"/>
                    <a:pt x="84"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4"/>
            <p:cNvSpPr/>
            <p:nvPr/>
          </p:nvSpPr>
          <p:spPr>
            <a:xfrm>
              <a:off x="6458700" y="1023450"/>
              <a:ext cx="3150" cy="3150"/>
            </a:xfrm>
            <a:custGeom>
              <a:rect b="b" l="l" r="r" t="t"/>
              <a:pathLst>
                <a:path extrusionOk="0" h="126" w="126">
                  <a:moveTo>
                    <a:pt x="63" y="0"/>
                  </a:moveTo>
                  <a:cubicBezTo>
                    <a:pt x="21" y="0"/>
                    <a:pt x="1" y="21"/>
                    <a:pt x="1" y="63"/>
                  </a:cubicBezTo>
                  <a:cubicBezTo>
                    <a:pt x="1" y="105"/>
                    <a:pt x="21" y="126"/>
                    <a:pt x="63" y="126"/>
                  </a:cubicBezTo>
                  <a:cubicBezTo>
                    <a:pt x="84" y="126"/>
                    <a:pt x="126" y="105"/>
                    <a:pt x="126" y="63"/>
                  </a:cubicBezTo>
                  <a:cubicBezTo>
                    <a:pt x="126" y="21"/>
                    <a:pt x="84"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4"/>
            <p:cNvSpPr/>
            <p:nvPr/>
          </p:nvSpPr>
          <p:spPr>
            <a:xfrm>
              <a:off x="6475950" y="1028675"/>
              <a:ext cx="3175" cy="2650"/>
            </a:xfrm>
            <a:custGeom>
              <a:rect b="b" l="l" r="r" t="t"/>
              <a:pathLst>
                <a:path extrusionOk="0" h="106" w="127">
                  <a:moveTo>
                    <a:pt x="64" y="1"/>
                  </a:moveTo>
                  <a:cubicBezTo>
                    <a:pt x="22" y="1"/>
                    <a:pt x="1" y="22"/>
                    <a:pt x="1" y="43"/>
                  </a:cubicBezTo>
                  <a:cubicBezTo>
                    <a:pt x="1" y="84"/>
                    <a:pt x="22" y="105"/>
                    <a:pt x="64" y="105"/>
                  </a:cubicBezTo>
                  <a:cubicBezTo>
                    <a:pt x="106" y="105"/>
                    <a:pt x="127" y="84"/>
                    <a:pt x="127" y="43"/>
                  </a:cubicBezTo>
                  <a:cubicBezTo>
                    <a:pt x="127" y="22"/>
                    <a:pt x="85" y="1"/>
                    <a:pt x="64"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4"/>
            <p:cNvSpPr/>
            <p:nvPr/>
          </p:nvSpPr>
          <p:spPr>
            <a:xfrm>
              <a:off x="6452425" y="1025550"/>
              <a:ext cx="2625" cy="3150"/>
            </a:xfrm>
            <a:custGeom>
              <a:rect b="b" l="l" r="r" t="t"/>
              <a:pathLst>
                <a:path extrusionOk="0" h="126" w="105">
                  <a:moveTo>
                    <a:pt x="42" y="0"/>
                  </a:moveTo>
                  <a:cubicBezTo>
                    <a:pt x="21" y="0"/>
                    <a:pt x="0" y="21"/>
                    <a:pt x="0" y="63"/>
                  </a:cubicBezTo>
                  <a:cubicBezTo>
                    <a:pt x="0" y="105"/>
                    <a:pt x="21" y="126"/>
                    <a:pt x="42" y="126"/>
                  </a:cubicBezTo>
                  <a:cubicBezTo>
                    <a:pt x="84" y="126"/>
                    <a:pt x="105" y="105"/>
                    <a:pt x="105" y="63"/>
                  </a:cubicBezTo>
                  <a:cubicBezTo>
                    <a:pt x="105" y="42"/>
                    <a:pt x="84" y="0"/>
                    <a:pt x="42"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4"/>
            <p:cNvSpPr/>
            <p:nvPr/>
          </p:nvSpPr>
          <p:spPr>
            <a:xfrm>
              <a:off x="6448750" y="1042800"/>
              <a:ext cx="2650" cy="3175"/>
            </a:xfrm>
            <a:custGeom>
              <a:rect b="b" l="l" r="r" t="t"/>
              <a:pathLst>
                <a:path extrusionOk="0" h="127" w="106">
                  <a:moveTo>
                    <a:pt x="43" y="1"/>
                  </a:moveTo>
                  <a:cubicBezTo>
                    <a:pt x="22" y="1"/>
                    <a:pt x="1" y="22"/>
                    <a:pt x="1" y="63"/>
                  </a:cubicBezTo>
                  <a:cubicBezTo>
                    <a:pt x="1" y="84"/>
                    <a:pt x="22" y="126"/>
                    <a:pt x="43" y="126"/>
                  </a:cubicBezTo>
                  <a:cubicBezTo>
                    <a:pt x="85" y="126"/>
                    <a:pt x="106" y="84"/>
                    <a:pt x="106" y="63"/>
                  </a:cubicBezTo>
                  <a:cubicBezTo>
                    <a:pt x="106" y="22"/>
                    <a:pt x="85" y="1"/>
                    <a:pt x="43"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4"/>
            <p:cNvSpPr/>
            <p:nvPr/>
          </p:nvSpPr>
          <p:spPr>
            <a:xfrm>
              <a:off x="6478575" y="1043850"/>
              <a:ext cx="2650" cy="3175"/>
            </a:xfrm>
            <a:custGeom>
              <a:rect b="b" l="l" r="r" t="t"/>
              <a:pathLst>
                <a:path extrusionOk="0" h="127" w="106">
                  <a:moveTo>
                    <a:pt x="42" y="0"/>
                  </a:moveTo>
                  <a:cubicBezTo>
                    <a:pt x="22" y="0"/>
                    <a:pt x="1" y="21"/>
                    <a:pt x="1" y="63"/>
                  </a:cubicBezTo>
                  <a:cubicBezTo>
                    <a:pt x="1" y="84"/>
                    <a:pt x="22" y="126"/>
                    <a:pt x="42" y="126"/>
                  </a:cubicBezTo>
                  <a:cubicBezTo>
                    <a:pt x="84" y="126"/>
                    <a:pt x="105" y="84"/>
                    <a:pt x="105" y="63"/>
                  </a:cubicBezTo>
                  <a:cubicBezTo>
                    <a:pt x="105" y="21"/>
                    <a:pt x="84" y="0"/>
                    <a:pt x="42"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4"/>
            <p:cNvSpPr/>
            <p:nvPr/>
          </p:nvSpPr>
          <p:spPr>
            <a:xfrm>
              <a:off x="6483275" y="1045425"/>
              <a:ext cx="3175" cy="3150"/>
            </a:xfrm>
            <a:custGeom>
              <a:rect b="b" l="l" r="r" t="t"/>
              <a:pathLst>
                <a:path extrusionOk="0" h="126" w="127">
                  <a:moveTo>
                    <a:pt x="64" y="0"/>
                  </a:moveTo>
                  <a:cubicBezTo>
                    <a:pt x="22" y="0"/>
                    <a:pt x="1" y="21"/>
                    <a:pt x="1" y="63"/>
                  </a:cubicBezTo>
                  <a:cubicBezTo>
                    <a:pt x="1" y="84"/>
                    <a:pt x="22" y="126"/>
                    <a:pt x="64" y="126"/>
                  </a:cubicBezTo>
                  <a:cubicBezTo>
                    <a:pt x="85" y="126"/>
                    <a:pt x="126" y="84"/>
                    <a:pt x="126" y="63"/>
                  </a:cubicBezTo>
                  <a:cubicBezTo>
                    <a:pt x="126" y="21"/>
                    <a:pt x="85" y="0"/>
                    <a:pt x="64"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4"/>
            <p:cNvSpPr/>
            <p:nvPr/>
          </p:nvSpPr>
          <p:spPr>
            <a:xfrm>
              <a:off x="6470200" y="1053275"/>
              <a:ext cx="3175" cy="3150"/>
            </a:xfrm>
            <a:custGeom>
              <a:rect b="b" l="l" r="r" t="t"/>
              <a:pathLst>
                <a:path extrusionOk="0" h="126" w="127">
                  <a:moveTo>
                    <a:pt x="64" y="0"/>
                  </a:moveTo>
                  <a:cubicBezTo>
                    <a:pt x="22" y="0"/>
                    <a:pt x="1" y="21"/>
                    <a:pt x="1" y="63"/>
                  </a:cubicBezTo>
                  <a:cubicBezTo>
                    <a:pt x="1" y="105"/>
                    <a:pt x="22" y="126"/>
                    <a:pt x="64" y="126"/>
                  </a:cubicBezTo>
                  <a:cubicBezTo>
                    <a:pt x="85" y="126"/>
                    <a:pt x="126" y="105"/>
                    <a:pt x="126" y="63"/>
                  </a:cubicBezTo>
                  <a:cubicBezTo>
                    <a:pt x="126" y="21"/>
                    <a:pt x="85" y="0"/>
                    <a:pt x="64"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4"/>
            <p:cNvSpPr/>
            <p:nvPr/>
          </p:nvSpPr>
          <p:spPr>
            <a:xfrm>
              <a:off x="6460800" y="1044900"/>
              <a:ext cx="3150" cy="3150"/>
            </a:xfrm>
            <a:custGeom>
              <a:rect b="b" l="l" r="r" t="t"/>
              <a:pathLst>
                <a:path extrusionOk="0" h="126" w="126">
                  <a:moveTo>
                    <a:pt x="63" y="0"/>
                  </a:moveTo>
                  <a:cubicBezTo>
                    <a:pt x="21" y="0"/>
                    <a:pt x="0" y="21"/>
                    <a:pt x="0" y="63"/>
                  </a:cubicBezTo>
                  <a:cubicBezTo>
                    <a:pt x="0" y="84"/>
                    <a:pt x="21" y="126"/>
                    <a:pt x="63" y="126"/>
                  </a:cubicBezTo>
                  <a:cubicBezTo>
                    <a:pt x="105" y="126"/>
                    <a:pt x="126" y="84"/>
                    <a:pt x="126" y="63"/>
                  </a:cubicBezTo>
                  <a:cubicBezTo>
                    <a:pt x="126" y="21"/>
                    <a:pt x="105"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4"/>
            <p:cNvSpPr/>
            <p:nvPr/>
          </p:nvSpPr>
          <p:spPr>
            <a:xfrm>
              <a:off x="6466550" y="1026075"/>
              <a:ext cx="2625" cy="3150"/>
            </a:xfrm>
            <a:custGeom>
              <a:rect b="b" l="l" r="r" t="t"/>
              <a:pathLst>
                <a:path extrusionOk="0" h="126" w="105">
                  <a:moveTo>
                    <a:pt x="42" y="0"/>
                  </a:moveTo>
                  <a:cubicBezTo>
                    <a:pt x="21" y="0"/>
                    <a:pt x="0" y="42"/>
                    <a:pt x="0" y="63"/>
                  </a:cubicBezTo>
                  <a:cubicBezTo>
                    <a:pt x="0" y="105"/>
                    <a:pt x="21" y="126"/>
                    <a:pt x="42" y="126"/>
                  </a:cubicBezTo>
                  <a:cubicBezTo>
                    <a:pt x="84" y="126"/>
                    <a:pt x="105" y="105"/>
                    <a:pt x="105" y="63"/>
                  </a:cubicBezTo>
                  <a:cubicBezTo>
                    <a:pt x="105" y="42"/>
                    <a:pt x="84" y="0"/>
                    <a:pt x="42"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4"/>
            <p:cNvSpPr/>
            <p:nvPr/>
          </p:nvSpPr>
          <p:spPr>
            <a:xfrm>
              <a:off x="6451375" y="1062150"/>
              <a:ext cx="3175" cy="3175"/>
            </a:xfrm>
            <a:custGeom>
              <a:rect b="b" l="l" r="r" t="t"/>
              <a:pathLst>
                <a:path extrusionOk="0" h="127" w="127">
                  <a:moveTo>
                    <a:pt x="63" y="1"/>
                  </a:moveTo>
                  <a:cubicBezTo>
                    <a:pt x="22" y="1"/>
                    <a:pt x="1" y="43"/>
                    <a:pt x="1" y="64"/>
                  </a:cubicBezTo>
                  <a:cubicBezTo>
                    <a:pt x="1" y="105"/>
                    <a:pt x="22" y="126"/>
                    <a:pt x="63" y="126"/>
                  </a:cubicBezTo>
                  <a:cubicBezTo>
                    <a:pt x="84" y="126"/>
                    <a:pt x="126" y="105"/>
                    <a:pt x="126" y="64"/>
                  </a:cubicBezTo>
                  <a:cubicBezTo>
                    <a:pt x="126" y="43"/>
                    <a:pt x="84" y="1"/>
                    <a:pt x="63"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4"/>
            <p:cNvSpPr/>
            <p:nvPr/>
          </p:nvSpPr>
          <p:spPr>
            <a:xfrm>
              <a:off x="6440925" y="1051175"/>
              <a:ext cx="2625" cy="2650"/>
            </a:xfrm>
            <a:custGeom>
              <a:rect b="b" l="l" r="r" t="t"/>
              <a:pathLst>
                <a:path extrusionOk="0" h="106" w="105">
                  <a:moveTo>
                    <a:pt x="63" y="0"/>
                  </a:moveTo>
                  <a:cubicBezTo>
                    <a:pt x="21" y="0"/>
                    <a:pt x="0" y="21"/>
                    <a:pt x="0" y="63"/>
                  </a:cubicBezTo>
                  <a:cubicBezTo>
                    <a:pt x="0" y="84"/>
                    <a:pt x="21" y="105"/>
                    <a:pt x="63" y="105"/>
                  </a:cubicBezTo>
                  <a:cubicBezTo>
                    <a:pt x="84" y="105"/>
                    <a:pt x="105" y="84"/>
                    <a:pt x="105" y="63"/>
                  </a:cubicBezTo>
                  <a:cubicBezTo>
                    <a:pt x="105" y="21"/>
                    <a:pt x="84"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4"/>
            <p:cNvSpPr/>
            <p:nvPr/>
          </p:nvSpPr>
          <p:spPr>
            <a:xfrm>
              <a:off x="6464975" y="1050125"/>
              <a:ext cx="2650" cy="3175"/>
            </a:xfrm>
            <a:custGeom>
              <a:rect b="b" l="l" r="r" t="t"/>
              <a:pathLst>
                <a:path extrusionOk="0" h="127" w="106">
                  <a:moveTo>
                    <a:pt x="63" y="1"/>
                  </a:moveTo>
                  <a:cubicBezTo>
                    <a:pt x="22" y="1"/>
                    <a:pt x="1" y="42"/>
                    <a:pt x="1" y="63"/>
                  </a:cubicBezTo>
                  <a:cubicBezTo>
                    <a:pt x="1" y="105"/>
                    <a:pt x="22" y="126"/>
                    <a:pt x="63" y="126"/>
                  </a:cubicBezTo>
                  <a:cubicBezTo>
                    <a:pt x="84" y="126"/>
                    <a:pt x="105" y="105"/>
                    <a:pt x="105" y="63"/>
                  </a:cubicBezTo>
                  <a:cubicBezTo>
                    <a:pt x="105" y="42"/>
                    <a:pt x="84" y="1"/>
                    <a:pt x="63"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4"/>
            <p:cNvSpPr/>
            <p:nvPr/>
          </p:nvSpPr>
          <p:spPr>
            <a:xfrm>
              <a:off x="6461850" y="1055350"/>
              <a:ext cx="3150" cy="3175"/>
            </a:xfrm>
            <a:custGeom>
              <a:rect b="b" l="l" r="r" t="t"/>
              <a:pathLst>
                <a:path extrusionOk="0" h="127" w="126">
                  <a:moveTo>
                    <a:pt x="63" y="1"/>
                  </a:moveTo>
                  <a:cubicBezTo>
                    <a:pt x="21" y="1"/>
                    <a:pt x="0" y="43"/>
                    <a:pt x="0" y="64"/>
                  </a:cubicBezTo>
                  <a:cubicBezTo>
                    <a:pt x="0" y="105"/>
                    <a:pt x="21" y="126"/>
                    <a:pt x="63" y="126"/>
                  </a:cubicBezTo>
                  <a:cubicBezTo>
                    <a:pt x="84" y="126"/>
                    <a:pt x="126" y="105"/>
                    <a:pt x="126" y="64"/>
                  </a:cubicBezTo>
                  <a:cubicBezTo>
                    <a:pt x="126" y="43"/>
                    <a:pt x="84" y="1"/>
                    <a:pt x="63"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4"/>
            <p:cNvSpPr/>
            <p:nvPr/>
          </p:nvSpPr>
          <p:spPr>
            <a:xfrm>
              <a:off x="6446675" y="1028675"/>
              <a:ext cx="2625" cy="3175"/>
            </a:xfrm>
            <a:custGeom>
              <a:rect b="b" l="l" r="r" t="t"/>
              <a:pathLst>
                <a:path extrusionOk="0" h="127" w="105">
                  <a:moveTo>
                    <a:pt x="63" y="1"/>
                  </a:moveTo>
                  <a:cubicBezTo>
                    <a:pt x="21" y="1"/>
                    <a:pt x="0" y="43"/>
                    <a:pt x="0" y="63"/>
                  </a:cubicBezTo>
                  <a:cubicBezTo>
                    <a:pt x="0" y="105"/>
                    <a:pt x="21" y="126"/>
                    <a:pt x="63" y="126"/>
                  </a:cubicBezTo>
                  <a:cubicBezTo>
                    <a:pt x="84" y="126"/>
                    <a:pt x="105" y="105"/>
                    <a:pt x="105" y="63"/>
                  </a:cubicBezTo>
                  <a:cubicBezTo>
                    <a:pt x="105" y="22"/>
                    <a:pt x="84" y="1"/>
                    <a:pt x="63"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4"/>
            <p:cNvSpPr/>
            <p:nvPr/>
          </p:nvSpPr>
          <p:spPr>
            <a:xfrm>
              <a:off x="6468650" y="1032350"/>
              <a:ext cx="3150" cy="3150"/>
            </a:xfrm>
            <a:custGeom>
              <a:rect b="b" l="l" r="r" t="t"/>
              <a:pathLst>
                <a:path extrusionOk="0" h="126" w="126">
                  <a:moveTo>
                    <a:pt x="63" y="0"/>
                  </a:moveTo>
                  <a:cubicBezTo>
                    <a:pt x="21" y="0"/>
                    <a:pt x="0" y="21"/>
                    <a:pt x="0" y="63"/>
                  </a:cubicBezTo>
                  <a:cubicBezTo>
                    <a:pt x="0" y="105"/>
                    <a:pt x="21" y="126"/>
                    <a:pt x="63" y="126"/>
                  </a:cubicBezTo>
                  <a:cubicBezTo>
                    <a:pt x="84" y="126"/>
                    <a:pt x="126" y="105"/>
                    <a:pt x="126" y="63"/>
                  </a:cubicBezTo>
                  <a:cubicBezTo>
                    <a:pt x="126" y="21"/>
                    <a:pt x="84" y="0"/>
                    <a:pt x="63"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9" name="Google Shape;789;p24"/>
          <p:cNvSpPr txBox="1"/>
          <p:nvPr/>
        </p:nvSpPr>
        <p:spPr>
          <a:xfrm>
            <a:off x="811200" y="4141191"/>
            <a:ext cx="1254600" cy="74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200">
                <a:latin typeface="Roboto"/>
                <a:ea typeface="Roboto"/>
                <a:cs typeface="Roboto"/>
                <a:sym typeface="Roboto"/>
              </a:rPr>
              <a:t>Despite being red, Mars is a cold place</a:t>
            </a:r>
            <a:endParaRPr sz="1200">
              <a:solidFill>
                <a:srgbClr val="000000"/>
              </a:solidFill>
              <a:latin typeface="Roboto"/>
              <a:ea typeface="Roboto"/>
              <a:cs typeface="Roboto"/>
              <a:sym typeface="Roboto"/>
            </a:endParaRPr>
          </a:p>
        </p:txBody>
      </p:sp>
      <p:sp>
        <p:nvSpPr>
          <p:cNvPr id="790" name="Google Shape;790;p24"/>
          <p:cNvSpPr txBox="1"/>
          <p:nvPr/>
        </p:nvSpPr>
        <p:spPr>
          <a:xfrm>
            <a:off x="3944700" y="4141203"/>
            <a:ext cx="1254600" cy="74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200">
                <a:solidFill>
                  <a:srgbClr val="000000"/>
                </a:solidFill>
                <a:latin typeface="Roboto"/>
                <a:ea typeface="Roboto"/>
                <a:cs typeface="Roboto"/>
                <a:sym typeface="Roboto"/>
              </a:rPr>
              <a:t>Venus has a very poisonous atmosphere</a:t>
            </a:r>
            <a:endParaRPr sz="1200">
              <a:solidFill>
                <a:srgbClr val="000000"/>
              </a:solidFill>
              <a:latin typeface="Roboto"/>
              <a:ea typeface="Roboto"/>
              <a:cs typeface="Roboto"/>
              <a:sym typeface="Roboto"/>
            </a:endParaRPr>
          </a:p>
        </p:txBody>
      </p:sp>
      <p:sp>
        <p:nvSpPr>
          <p:cNvPr id="791" name="Google Shape;791;p24"/>
          <p:cNvSpPr txBox="1"/>
          <p:nvPr/>
        </p:nvSpPr>
        <p:spPr>
          <a:xfrm>
            <a:off x="2377950" y="4141174"/>
            <a:ext cx="1254600" cy="74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200">
                <a:latin typeface="Roboto"/>
                <a:ea typeface="Roboto"/>
                <a:cs typeface="Roboto"/>
                <a:sym typeface="Roboto"/>
              </a:rPr>
              <a:t>Jupiter is the biggest planet of them all</a:t>
            </a:r>
            <a:endParaRPr sz="1200">
              <a:solidFill>
                <a:srgbClr val="000000"/>
              </a:solidFill>
              <a:latin typeface="Roboto"/>
              <a:ea typeface="Roboto"/>
              <a:cs typeface="Roboto"/>
              <a:sym typeface="Roboto"/>
            </a:endParaRPr>
          </a:p>
        </p:txBody>
      </p:sp>
      <p:sp>
        <p:nvSpPr>
          <p:cNvPr id="792" name="Google Shape;792;p24"/>
          <p:cNvSpPr txBox="1"/>
          <p:nvPr/>
        </p:nvSpPr>
        <p:spPr>
          <a:xfrm>
            <a:off x="5511450" y="4141204"/>
            <a:ext cx="1254600" cy="74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200">
                <a:latin typeface="Roboto"/>
                <a:ea typeface="Roboto"/>
                <a:cs typeface="Roboto"/>
                <a:sym typeface="Roboto"/>
              </a:rPr>
              <a:t>Saturn is the biggest planet of them all</a:t>
            </a:r>
            <a:endParaRPr sz="1200">
              <a:solidFill>
                <a:srgbClr val="000000"/>
              </a:solidFill>
              <a:latin typeface="Roboto"/>
              <a:ea typeface="Roboto"/>
              <a:cs typeface="Roboto"/>
              <a:sym typeface="Roboto"/>
            </a:endParaRPr>
          </a:p>
          <a:p>
            <a:pPr indent="0" lvl="0" marL="0" rtl="0" algn="ctr">
              <a:lnSpc>
                <a:spcPct val="100000"/>
              </a:lnSpc>
              <a:spcBef>
                <a:spcPts val="1600"/>
              </a:spcBef>
              <a:spcAft>
                <a:spcPts val="1600"/>
              </a:spcAft>
              <a:buNone/>
            </a:pPr>
            <a:r>
              <a:t/>
            </a:r>
            <a:endParaRPr sz="1200">
              <a:solidFill>
                <a:srgbClr val="000000"/>
              </a:solidFill>
              <a:latin typeface="Roboto"/>
              <a:ea typeface="Roboto"/>
              <a:cs typeface="Roboto"/>
              <a:sym typeface="Roboto"/>
            </a:endParaRPr>
          </a:p>
        </p:txBody>
      </p:sp>
      <p:sp>
        <p:nvSpPr>
          <p:cNvPr id="793" name="Google Shape;793;p24"/>
          <p:cNvSpPr txBox="1"/>
          <p:nvPr/>
        </p:nvSpPr>
        <p:spPr>
          <a:xfrm>
            <a:off x="7078200" y="4141183"/>
            <a:ext cx="1254600" cy="74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200">
                <a:latin typeface="Roboto"/>
                <a:ea typeface="Roboto"/>
                <a:cs typeface="Roboto"/>
                <a:sym typeface="Roboto"/>
              </a:rPr>
              <a:t>Neptune is the farthest planet from the Sun</a:t>
            </a:r>
            <a:endParaRPr sz="1200">
              <a:solidFill>
                <a:srgbClr val="000000"/>
              </a:solidFill>
              <a:latin typeface="Roboto"/>
              <a:ea typeface="Roboto"/>
              <a:cs typeface="Roboto"/>
              <a:sym typeface="Roboto"/>
            </a:endParaRPr>
          </a:p>
        </p:txBody>
      </p:sp>
      <p:sp>
        <p:nvSpPr>
          <p:cNvPr id="794" name="Google Shape;794;p24"/>
          <p:cNvSpPr txBox="1"/>
          <p:nvPr/>
        </p:nvSpPr>
        <p:spPr>
          <a:xfrm>
            <a:off x="811200" y="3788752"/>
            <a:ext cx="1254600" cy="412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n" sz="1600">
                <a:latin typeface="Roboto"/>
                <a:ea typeface="Roboto"/>
                <a:cs typeface="Roboto"/>
                <a:sym typeface="Roboto"/>
              </a:rPr>
              <a:t>Mars</a:t>
            </a:r>
            <a:endParaRPr b="1" sz="1600">
              <a:solidFill>
                <a:srgbClr val="000000"/>
              </a:solidFill>
              <a:latin typeface="Roboto"/>
              <a:ea typeface="Roboto"/>
              <a:cs typeface="Roboto"/>
              <a:sym typeface="Roboto"/>
            </a:endParaRPr>
          </a:p>
        </p:txBody>
      </p:sp>
      <p:sp>
        <p:nvSpPr>
          <p:cNvPr id="795" name="Google Shape;795;p24"/>
          <p:cNvSpPr txBox="1"/>
          <p:nvPr/>
        </p:nvSpPr>
        <p:spPr>
          <a:xfrm>
            <a:off x="3944700" y="3788759"/>
            <a:ext cx="1254600" cy="412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n" sz="1600">
                <a:solidFill>
                  <a:srgbClr val="000000"/>
                </a:solidFill>
                <a:latin typeface="Roboto"/>
                <a:ea typeface="Roboto"/>
                <a:cs typeface="Roboto"/>
                <a:sym typeface="Roboto"/>
              </a:rPr>
              <a:t>Venus</a:t>
            </a:r>
            <a:endParaRPr b="1" sz="1600">
              <a:solidFill>
                <a:srgbClr val="000000"/>
              </a:solidFill>
              <a:latin typeface="Roboto"/>
              <a:ea typeface="Roboto"/>
              <a:cs typeface="Roboto"/>
              <a:sym typeface="Roboto"/>
            </a:endParaRPr>
          </a:p>
        </p:txBody>
      </p:sp>
      <p:sp>
        <p:nvSpPr>
          <p:cNvPr id="796" name="Google Shape;796;p24"/>
          <p:cNvSpPr txBox="1"/>
          <p:nvPr/>
        </p:nvSpPr>
        <p:spPr>
          <a:xfrm>
            <a:off x="2377950" y="3788743"/>
            <a:ext cx="1254600" cy="412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n" sz="1600">
                <a:latin typeface="Roboto"/>
                <a:ea typeface="Roboto"/>
                <a:cs typeface="Roboto"/>
                <a:sym typeface="Roboto"/>
              </a:rPr>
              <a:t>Jupiter</a:t>
            </a:r>
            <a:endParaRPr b="1" sz="1600">
              <a:solidFill>
                <a:srgbClr val="000000"/>
              </a:solidFill>
              <a:latin typeface="Roboto"/>
              <a:ea typeface="Roboto"/>
              <a:cs typeface="Roboto"/>
              <a:sym typeface="Roboto"/>
            </a:endParaRPr>
          </a:p>
        </p:txBody>
      </p:sp>
      <p:sp>
        <p:nvSpPr>
          <p:cNvPr id="797" name="Google Shape;797;p24"/>
          <p:cNvSpPr txBox="1"/>
          <p:nvPr/>
        </p:nvSpPr>
        <p:spPr>
          <a:xfrm>
            <a:off x="5511450" y="3788759"/>
            <a:ext cx="1254600" cy="412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n" sz="1600">
                <a:latin typeface="Roboto"/>
                <a:ea typeface="Roboto"/>
                <a:cs typeface="Roboto"/>
                <a:sym typeface="Roboto"/>
              </a:rPr>
              <a:t>Saturn</a:t>
            </a:r>
            <a:endParaRPr b="1" sz="1600">
              <a:solidFill>
                <a:srgbClr val="000000"/>
              </a:solidFill>
              <a:latin typeface="Roboto"/>
              <a:ea typeface="Roboto"/>
              <a:cs typeface="Roboto"/>
              <a:sym typeface="Roboto"/>
            </a:endParaRPr>
          </a:p>
        </p:txBody>
      </p:sp>
      <p:sp>
        <p:nvSpPr>
          <p:cNvPr id="798" name="Google Shape;798;p24"/>
          <p:cNvSpPr txBox="1"/>
          <p:nvPr/>
        </p:nvSpPr>
        <p:spPr>
          <a:xfrm>
            <a:off x="7078200" y="3788747"/>
            <a:ext cx="1254600" cy="412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n" sz="1600">
                <a:latin typeface="Roboto"/>
                <a:ea typeface="Roboto"/>
                <a:cs typeface="Roboto"/>
                <a:sym typeface="Roboto"/>
              </a:rPr>
              <a:t>Neptune</a:t>
            </a:r>
            <a:endParaRPr b="1" sz="1600">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16"/>
          <p:cNvGrpSpPr/>
          <p:nvPr/>
        </p:nvGrpSpPr>
        <p:grpSpPr>
          <a:xfrm>
            <a:off x="3282914" y="1325331"/>
            <a:ext cx="2578630" cy="3521928"/>
            <a:chOff x="3282900" y="1355000"/>
            <a:chExt cx="2578630" cy="3443081"/>
          </a:xfrm>
        </p:grpSpPr>
        <p:sp>
          <p:nvSpPr>
            <p:cNvPr id="96" name="Google Shape;96;p16"/>
            <p:cNvSpPr/>
            <p:nvPr/>
          </p:nvSpPr>
          <p:spPr>
            <a:xfrm>
              <a:off x="4688442" y="3715074"/>
              <a:ext cx="170542" cy="1032871"/>
            </a:xfrm>
            <a:custGeom>
              <a:rect b="b" l="l" r="r" t="t"/>
              <a:pathLst>
                <a:path extrusionOk="0" h="7433" w="890">
                  <a:moveTo>
                    <a:pt x="729" y="1"/>
                  </a:moveTo>
                  <a:lnTo>
                    <a:pt x="729" y="1"/>
                  </a:lnTo>
                  <a:cubicBezTo>
                    <a:pt x="180" y="2414"/>
                    <a:pt x="0" y="4898"/>
                    <a:pt x="198" y="7364"/>
                  </a:cubicBezTo>
                  <a:lnTo>
                    <a:pt x="459" y="7432"/>
                  </a:lnTo>
                  <a:cubicBezTo>
                    <a:pt x="800" y="4971"/>
                    <a:pt x="890" y="2480"/>
                    <a:pt x="7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4123150" y="3723968"/>
              <a:ext cx="384006" cy="1034955"/>
            </a:xfrm>
            <a:custGeom>
              <a:rect b="b" l="l" r="r" t="t"/>
              <a:pathLst>
                <a:path extrusionOk="0" h="7448" w="2004">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4922027" y="4052328"/>
              <a:ext cx="312724" cy="717021"/>
            </a:xfrm>
            <a:custGeom>
              <a:rect b="b" l="l" r="r" t="t"/>
              <a:pathLst>
                <a:path extrusionOk="0" h="5160" w="1632">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6"/>
            <p:cNvGrpSpPr/>
            <p:nvPr/>
          </p:nvGrpSpPr>
          <p:grpSpPr>
            <a:xfrm>
              <a:off x="4848251" y="3513758"/>
              <a:ext cx="570647" cy="1255255"/>
              <a:chOff x="4848251" y="3513758"/>
              <a:chExt cx="570647" cy="1255255"/>
            </a:xfrm>
          </p:grpSpPr>
          <p:sp>
            <p:nvSpPr>
              <p:cNvPr id="100" name="Google Shape;100;p16"/>
              <p:cNvSpPr/>
              <p:nvPr/>
            </p:nvSpPr>
            <p:spPr>
              <a:xfrm>
                <a:off x="4848251" y="3559778"/>
                <a:ext cx="278615" cy="1209235"/>
              </a:xfrm>
              <a:custGeom>
                <a:rect b="b" l="l" r="r" t="t"/>
                <a:pathLst>
                  <a:path extrusionOk="0" h="7226" w="1454">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4940612" y="3585382"/>
                <a:ext cx="292412" cy="183577"/>
              </a:xfrm>
              <a:custGeom>
                <a:rect b="b" l="l" r="r" t="t"/>
                <a:pathLst>
                  <a:path extrusionOk="0" h="1097" w="1526">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5007871" y="3538191"/>
                <a:ext cx="58636" cy="224577"/>
              </a:xfrm>
              <a:custGeom>
                <a:rect b="b" l="l" r="r" t="t"/>
                <a:pathLst>
                  <a:path extrusionOk="0" h="1342" w="306">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4899222" y="3564129"/>
                <a:ext cx="69175" cy="50873"/>
              </a:xfrm>
              <a:custGeom>
                <a:rect b="b" l="l" r="r" t="t"/>
                <a:pathLst>
                  <a:path extrusionOk="0" h="304" w="361">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4998673" y="3513758"/>
                <a:ext cx="62851" cy="49701"/>
              </a:xfrm>
              <a:custGeom>
                <a:rect b="b" l="l" r="r" t="t"/>
                <a:pathLst>
                  <a:path extrusionOk="0" h="297" w="328">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5081837" y="3524301"/>
                <a:ext cx="80672" cy="58738"/>
              </a:xfrm>
              <a:custGeom>
                <a:rect b="b" l="l" r="r" t="t"/>
                <a:pathLst>
                  <a:path extrusionOk="0" h="351" w="421">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5188378" y="3577350"/>
                <a:ext cx="74732" cy="61081"/>
              </a:xfrm>
              <a:custGeom>
                <a:rect b="b" l="l" r="r" t="t"/>
                <a:pathLst>
                  <a:path extrusionOk="0" h="365" w="39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5032207" y="3678426"/>
                <a:ext cx="345491" cy="95052"/>
              </a:xfrm>
              <a:custGeom>
                <a:rect b="b" l="l" r="r" t="t"/>
                <a:pathLst>
                  <a:path extrusionOk="0" h="568" w="1803">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5321938" y="3654998"/>
                <a:ext cx="96960" cy="62252"/>
              </a:xfrm>
              <a:custGeom>
                <a:rect b="b" l="l" r="r" t="t"/>
                <a:pathLst>
                  <a:path extrusionOk="0" h="372" w="506">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6"/>
            <p:cNvSpPr/>
            <p:nvPr/>
          </p:nvSpPr>
          <p:spPr>
            <a:xfrm>
              <a:off x="3282900" y="1355000"/>
              <a:ext cx="2578630" cy="1946390"/>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4538975" y="2256175"/>
              <a:ext cx="117650" cy="2467144"/>
            </a:xfrm>
            <a:custGeom>
              <a:rect b="b" l="l" r="r" t="t"/>
              <a:pathLst>
                <a:path extrusionOk="0" h="16947" w="614">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3972725" y="2485200"/>
              <a:ext cx="1434276" cy="659729"/>
            </a:xfrm>
            <a:custGeom>
              <a:rect b="b" l="l" r="r" t="t"/>
              <a:pathLst>
                <a:path extrusionOk="0" h="4833" w="7485">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4231040" y="1972615"/>
              <a:ext cx="558189" cy="395604"/>
            </a:xfrm>
            <a:custGeom>
              <a:rect b="b" l="l" r="r" t="t"/>
              <a:pathLst>
                <a:path extrusionOk="0" h="2364" w="2913">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rot="-3021164">
              <a:off x="3896426" y="4090427"/>
              <a:ext cx="312724" cy="717017"/>
            </a:xfrm>
            <a:custGeom>
              <a:rect b="b" l="l" r="r" t="t"/>
              <a:pathLst>
                <a:path extrusionOk="0" h="5160" w="1632">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4061673" y="1822772"/>
              <a:ext cx="328216" cy="247769"/>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3814023" y="2365697"/>
              <a:ext cx="328216" cy="247769"/>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4699848" y="1970422"/>
              <a:ext cx="328216" cy="247769"/>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5261823" y="2408572"/>
              <a:ext cx="328216" cy="247769"/>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6"/>
          <p:cNvSpPr txBox="1"/>
          <p:nvPr/>
        </p:nvSpPr>
        <p:spPr>
          <a:xfrm>
            <a:off x="162850" y="70880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66670"/>
              </a:lnSpc>
              <a:spcBef>
                <a:spcPts val="400"/>
              </a:spcBef>
              <a:spcAft>
                <a:spcPts val="0"/>
              </a:spcAft>
              <a:buNone/>
            </a:pPr>
            <a:r>
              <a:rPr lang="en" sz="1500">
                <a:highlight>
                  <a:srgbClr val="FFFFFF"/>
                </a:highlight>
                <a:latin typeface="Patrick Hand"/>
                <a:ea typeface="Patrick Hand"/>
                <a:cs typeface="Patrick Hand"/>
                <a:sym typeface="Patrick Hand"/>
              </a:rPr>
              <a:t>The story starts with a boy and his BFF, who just happens to be a tree. Every day the boy climbs the tree, eats the tree's apples, and sleeps in the tree's shade, and both the boy and the tree are happy with this arrangement.</a:t>
            </a:r>
            <a:endParaRPr sz="1500">
              <a:highlight>
                <a:srgbClr val="FFFFFF"/>
              </a:highlight>
              <a:latin typeface="Patrick Hand"/>
              <a:ea typeface="Patrick Hand"/>
              <a:cs typeface="Patrick Hand"/>
              <a:sym typeface="Patrick Hand"/>
            </a:endParaRPr>
          </a:p>
          <a:p>
            <a:pPr indent="0" lvl="0" marL="0" rtl="0" algn="l">
              <a:lnSpc>
                <a:spcPct val="166670"/>
              </a:lnSpc>
              <a:spcBef>
                <a:spcPts val="1500"/>
              </a:spcBef>
              <a:spcAft>
                <a:spcPts val="0"/>
              </a:spcAft>
              <a:buNone/>
            </a:pPr>
            <a:r>
              <a:t/>
            </a:r>
            <a:endParaRPr sz="1100">
              <a:highlight>
                <a:srgbClr val="FFFFFF"/>
              </a:highlight>
              <a:latin typeface="Roboto"/>
              <a:ea typeface="Roboto"/>
              <a:cs typeface="Roboto"/>
              <a:sym typeface="Roboto"/>
            </a:endParaRPr>
          </a:p>
        </p:txBody>
      </p:sp>
      <p:sp>
        <p:nvSpPr>
          <p:cNvPr id="119" name="Google Shape;119;p16"/>
          <p:cNvSpPr txBox="1"/>
          <p:nvPr/>
        </p:nvSpPr>
        <p:spPr>
          <a:xfrm>
            <a:off x="5861550" y="55952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66670"/>
              </a:lnSpc>
              <a:spcBef>
                <a:spcPts val="1500"/>
              </a:spcBef>
              <a:spcAft>
                <a:spcPts val="0"/>
              </a:spcAft>
              <a:buNone/>
            </a:pPr>
            <a:r>
              <a:rPr lang="en" sz="1500">
                <a:highlight>
                  <a:srgbClr val="FFFFFF"/>
                </a:highlight>
                <a:latin typeface="Patrick Hand"/>
                <a:ea typeface="Patrick Hand"/>
                <a:cs typeface="Patrick Hand"/>
                <a:sym typeface="Patrick Hand"/>
              </a:rPr>
              <a:t>But, as the boy ages, his needs change. Each time the boy visits, the tree gives him everything she can, including all her branches and her trunk. Reduced to a stump, the tree doesn't think she has anything left to give when the boy returns once again, this time as an old man. But it turns out a stump is just what the old man needs to sit down and get a little rest. So he does, and the tree is happy.</a:t>
            </a:r>
            <a:endParaRPr sz="1500">
              <a:highlight>
                <a:srgbClr val="FFFFFF"/>
              </a:highlight>
              <a:latin typeface="Patrick Hand"/>
              <a:ea typeface="Patrick Hand"/>
              <a:cs typeface="Patrick Hand"/>
              <a:sym typeface="Patrick Hand"/>
            </a:endParaRPr>
          </a:p>
        </p:txBody>
      </p:sp>
      <p:sp>
        <p:nvSpPr>
          <p:cNvPr id="120" name="Google Shape;120;p16"/>
          <p:cNvSpPr txBox="1"/>
          <p:nvPr>
            <p:ph type="title"/>
          </p:nvPr>
        </p:nvSpPr>
        <p:spPr>
          <a:xfrm>
            <a:off x="1282274" y="296977"/>
            <a:ext cx="65793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Summary of The Giving Tree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Once there was a tree...and she loved a little boy.' So begins Shel Silverstein's tender and moving parable, for readers of all ages, that offers an affecting interpretation of the gift of giving and a serene acceptance of another's capacity to love in return. &#10; &#10;Visit www.ShelSilverstein.com, the official site for kids, to learn about Shel Silverstein's books, watch exclusive animations, play games, and download fun activities. &#10; &#10;&quot;The Giving Tree&quot; excerpt from The Giving Tree © 1964, renewed 1992 Evil Eye, LLC. Performed by Shel Silverstein." id="125" name="Google Shape;125;p17" title="Shel Silverstein: 'The Giving Tree' excerpt">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18"/>
          <p:cNvGrpSpPr/>
          <p:nvPr/>
        </p:nvGrpSpPr>
        <p:grpSpPr>
          <a:xfrm>
            <a:off x="-323100" y="410400"/>
            <a:ext cx="5090957" cy="4733172"/>
            <a:chOff x="-323100" y="410400"/>
            <a:chExt cx="5090957" cy="4733172"/>
          </a:xfrm>
        </p:grpSpPr>
        <p:sp>
          <p:nvSpPr>
            <p:cNvPr id="131" name="Google Shape;131;p18"/>
            <p:cNvSpPr/>
            <p:nvPr/>
          </p:nvSpPr>
          <p:spPr>
            <a:xfrm>
              <a:off x="2685600" y="3058959"/>
              <a:ext cx="9453" cy="953692"/>
            </a:xfrm>
            <a:custGeom>
              <a:rect b="b" l="l" r="r" t="t"/>
              <a:pathLst>
                <a:path extrusionOk="0" h="33897" w="336">
                  <a:moveTo>
                    <a:pt x="168" y="1"/>
                  </a:moveTo>
                  <a:cubicBezTo>
                    <a:pt x="64" y="1"/>
                    <a:pt x="1" y="105"/>
                    <a:pt x="1" y="252"/>
                  </a:cubicBezTo>
                  <a:lnTo>
                    <a:pt x="1" y="33625"/>
                  </a:lnTo>
                  <a:cubicBezTo>
                    <a:pt x="1" y="33771"/>
                    <a:pt x="64" y="33897"/>
                    <a:pt x="168" y="33897"/>
                  </a:cubicBezTo>
                  <a:cubicBezTo>
                    <a:pt x="252" y="33897"/>
                    <a:pt x="336" y="33771"/>
                    <a:pt x="336" y="33625"/>
                  </a:cubicBezTo>
                  <a:lnTo>
                    <a:pt x="336" y="252"/>
                  </a:lnTo>
                  <a:cubicBezTo>
                    <a:pt x="336" y="105"/>
                    <a:pt x="252" y="1"/>
                    <a:pt x="168"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1771399" y="491512"/>
              <a:ext cx="2218192" cy="1175902"/>
            </a:xfrm>
            <a:custGeom>
              <a:rect b="b" l="l" r="r" t="t"/>
              <a:pathLst>
                <a:path extrusionOk="0" h="41795" w="78841">
                  <a:moveTo>
                    <a:pt x="50216" y="0"/>
                  </a:moveTo>
                  <a:cubicBezTo>
                    <a:pt x="45999" y="0"/>
                    <a:pt x="41468" y="433"/>
                    <a:pt x="36805" y="1348"/>
                  </a:cubicBezTo>
                  <a:cubicBezTo>
                    <a:pt x="20610" y="4549"/>
                    <a:pt x="7951" y="12521"/>
                    <a:pt x="5168" y="20556"/>
                  </a:cubicBezTo>
                  <a:cubicBezTo>
                    <a:pt x="4654" y="20228"/>
                    <a:pt x="4084" y="20060"/>
                    <a:pt x="3519" y="20060"/>
                  </a:cubicBezTo>
                  <a:cubicBezTo>
                    <a:pt x="2820" y="20060"/>
                    <a:pt x="2127" y="20317"/>
                    <a:pt x="1549" y="20849"/>
                  </a:cubicBezTo>
                  <a:cubicBezTo>
                    <a:pt x="189" y="22104"/>
                    <a:pt x="0" y="24427"/>
                    <a:pt x="1172" y="26038"/>
                  </a:cubicBezTo>
                  <a:cubicBezTo>
                    <a:pt x="1632" y="26665"/>
                    <a:pt x="2218" y="27105"/>
                    <a:pt x="2867" y="27293"/>
                  </a:cubicBezTo>
                  <a:cubicBezTo>
                    <a:pt x="2448" y="28297"/>
                    <a:pt x="2553" y="29532"/>
                    <a:pt x="3223" y="30453"/>
                  </a:cubicBezTo>
                  <a:cubicBezTo>
                    <a:pt x="3768" y="31193"/>
                    <a:pt x="4532" y="31589"/>
                    <a:pt x="5294" y="31589"/>
                  </a:cubicBezTo>
                  <a:cubicBezTo>
                    <a:pt x="5350" y="31589"/>
                    <a:pt x="5406" y="31587"/>
                    <a:pt x="5461" y="31582"/>
                  </a:cubicBezTo>
                  <a:lnTo>
                    <a:pt x="5461" y="31582"/>
                  </a:lnTo>
                  <a:cubicBezTo>
                    <a:pt x="5357" y="32336"/>
                    <a:pt x="5441" y="33131"/>
                    <a:pt x="5754" y="33863"/>
                  </a:cubicBezTo>
                  <a:cubicBezTo>
                    <a:pt x="6355" y="35223"/>
                    <a:pt x="7537" y="36017"/>
                    <a:pt x="8760" y="36017"/>
                  </a:cubicBezTo>
                  <a:cubicBezTo>
                    <a:pt x="8985" y="36017"/>
                    <a:pt x="9212" y="35990"/>
                    <a:pt x="9437" y="35935"/>
                  </a:cubicBezTo>
                  <a:lnTo>
                    <a:pt x="9437" y="35935"/>
                  </a:lnTo>
                  <a:cubicBezTo>
                    <a:pt x="9374" y="36855"/>
                    <a:pt x="9625" y="37797"/>
                    <a:pt x="10190" y="38571"/>
                  </a:cubicBezTo>
                  <a:cubicBezTo>
                    <a:pt x="10855" y="39502"/>
                    <a:pt x="11821" y="39986"/>
                    <a:pt x="12781" y="39986"/>
                  </a:cubicBezTo>
                  <a:cubicBezTo>
                    <a:pt x="13481" y="39986"/>
                    <a:pt x="14178" y="39728"/>
                    <a:pt x="14752" y="39199"/>
                  </a:cubicBezTo>
                  <a:cubicBezTo>
                    <a:pt x="14919" y="39031"/>
                    <a:pt x="15086" y="38864"/>
                    <a:pt x="15212" y="38676"/>
                  </a:cubicBezTo>
                  <a:cubicBezTo>
                    <a:pt x="15672" y="39492"/>
                    <a:pt x="16467" y="40057"/>
                    <a:pt x="17367" y="40119"/>
                  </a:cubicBezTo>
                  <a:cubicBezTo>
                    <a:pt x="17392" y="40120"/>
                    <a:pt x="17416" y="40120"/>
                    <a:pt x="17441" y="40120"/>
                  </a:cubicBezTo>
                  <a:cubicBezTo>
                    <a:pt x="18104" y="40120"/>
                    <a:pt x="18723" y="39850"/>
                    <a:pt x="19166" y="39366"/>
                  </a:cubicBezTo>
                  <a:cubicBezTo>
                    <a:pt x="19752" y="40057"/>
                    <a:pt x="20547" y="40496"/>
                    <a:pt x="21447" y="40559"/>
                  </a:cubicBezTo>
                  <a:cubicBezTo>
                    <a:pt x="21491" y="40561"/>
                    <a:pt x="21535" y="40562"/>
                    <a:pt x="21579" y="40562"/>
                  </a:cubicBezTo>
                  <a:cubicBezTo>
                    <a:pt x="22447" y="40562"/>
                    <a:pt x="23233" y="40170"/>
                    <a:pt x="23791" y="39513"/>
                  </a:cubicBezTo>
                  <a:cubicBezTo>
                    <a:pt x="24376" y="40349"/>
                    <a:pt x="25276" y="40893"/>
                    <a:pt x="26259" y="40935"/>
                  </a:cubicBezTo>
                  <a:cubicBezTo>
                    <a:pt x="26310" y="40938"/>
                    <a:pt x="26361" y="40939"/>
                    <a:pt x="26411" y="40939"/>
                  </a:cubicBezTo>
                  <a:cubicBezTo>
                    <a:pt x="27521" y="40939"/>
                    <a:pt x="28502" y="40283"/>
                    <a:pt x="29042" y="39282"/>
                  </a:cubicBezTo>
                  <a:cubicBezTo>
                    <a:pt x="29524" y="39952"/>
                    <a:pt x="30214" y="40391"/>
                    <a:pt x="31009" y="40433"/>
                  </a:cubicBezTo>
                  <a:cubicBezTo>
                    <a:pt x="31059" y="40437"/>
                    <a:pt x="31110" y="40439"/>
                    <a:pt x="31160" y="40439"/>
                  </a:cubicBezTo>
                  <a:cubicBezTo>
                    <a:pt x="31401" y="40439"/>
                    <a:pt x="31638" y="40398"/>
                    <a:pt x="31846" y="40329"/>
                  </a:cubicBezTo>
                  <a:cubicBezTo>
                    <a:pt x="32348" y="41019"/>
                    <a:pt x="33039" y="41542"/>
                    <a:pt x="33876" y="41730"/>
                  </a:cubicBezTo>
                  <a:cubicBezTo>
                    <a:pt x="34079" y="41774"/>
                    <a:pt x="34281" y="41795"/>
                    <a:pt x="34479" y="41795"/>
                  </a:cubicBezTo>
                  <a:cubicBezTo>
                    <a:pt x="35813" y="41795"/>
                    <a:pt x="36996" y="40850"/>
                    <a:pt x="37433" y="39429"/>
                  </a:cubicBezTo>
                  <a:cubicBezTo>
                    <a:pt x="37851" y="39785"/>
                    <a:pt x="38332" y="40057"/>
                    <a:pt x="38897" y="40182"/>
                  </a:cubicBezTo>
                  <a:cubicBezTo>
                    <a:pt x="39105" y="40228"/>
                    <a:pt x="39311" y="40250"/>
                    <a:pt x="39513" y="40250"/>
                  </a:cubicBezTo>
                  <a:cubicBezTo>
                    <a:pt x="40796" y="40250"/>
                    <a:pt x="41922" y="39365"/>
                    <a:pt x="42392" y="38027"/>
                  </a:cubicBezTo>
                  <a:cubicBezTo>
                    <a:pt x="42872" y="38542"/>
                    <a:pt x="43522" y="38846"/>
                    <a:pt x="44191" y="38846"/>
                  </a:cubicBezTo>
                  <a:cubicBezTo>
                    <a:pt x="44337" y="38846"/>
                    <a:pt x="44484" y="38831"/>
                    <a:pt x="44630" y="38801"/>
                  </a:cubicBezTo>
                  <a:cubicBezTo>
                    <a:pt x="45446" y="38655"/>
                    <a:pt x="46074" y="38069"/>
                    <a:pt x="46430" y="37316"/>
                  </a:cubicBezTo>
                  <a:cubicBezTo>
                    <a:pt x="47026" y="38417"/>
                    <a:pt x="48104" y="39128"/>
                    <a:pt x="49262" y="39128"/>
                  </a:cubicBezTo>
                  <a:cubicBezTo>
                    <a:pt x="49447" y="39128"/>
                    <a:pt x="49633" y="39110"/>
                    <a:pt x="49819" y="39073"/>
                  </a:cubicBezTo>
                  <a:cubicBezTo>
                    <a:pt x="51535" y="38738"/>
                    <a:pt x="52665" y="36876"/>
                    <a:pt x="52330" y="34909"/>
                  </a:cubicBezTo>
                  <a:lnTo>
                    <a:pt x="52330" y="34909"/>
                  </a:lnTo>
                  <a:cubicBezTo>
                    <a:pt x="52438" y="34917"/>
                    <a:pt x="52548" y="34922"/>
                    <a:pt x="52658" y="34922"/>
                  </a:cubicBezTo>
                  <a:cubicBezTo>
                    <a:pt x="52850" y="34922"/>
                    <a:pt x="53044" y="34907"/>
                    <a:pt x="53230" y="34867"/>
                  </a:cubicBezTo>
                  <a:cubicBezTo>
                    <a:pt x="54381" y="34637"/>
                    <a:pt x="55260" y="33738"/>
                    <a:pt x="55636" y="32566"/>
                  </a:cubicBezTo>
                  <a:cubicBezTo>
                    <a:pt x="56089" y="33002"/>
                    <a:pt x="56677" y="33264"/>
                    <a:pt x="57291" y="33264"/>
                  </a:cubicBezTo>
                  <a:cubicBezTo>
                    <a:pt x="57443" y="33264"/>
                    <a:pt x="57596" y="33248"/>
                    <a:pt x="57750" y="33215"/>
                  </a:cubicBezTo>
                  <a:cubicBezTo>
                    <a:pt x="59110" y="32963"/>
                    <a:pt x="59967" y="31541"/>
                    <a:pt x="59779" y="29992"/>
                  </a:cubicBezTo>
                  <a:lnTo>
                    <a:pt x="59842" y="29971"/>
                  </a:lnTo>
                  <a:cubicBezTo>
                    <a:pt x="60030" y="30181"/>
                    <a:pt x="60239" y="30390"/>
                    <a:pt x="60470" y="30536"/>
                  </a:cubicBezTo>
                  <a:cubicBezTo>
                    <a:pt x="60899" y="30823"/>
                    <a:pt x="61366" y="30960"/>
                    <a:pt x="61821" y="30960"/>
                  </a:cubicBezTo>
                  <a:cubicBezTo>
                    <a:pt x="62696" y="30960"/>
                    <a:pt x="63531" y="30454"/>
                    <a:pt x="63985" y="29532"/>
                  </a:cubicBezTo>
                  <a:cubicBezTo>
                    <a:pt x="64173" y="29134"/>
                    <a:pt x="64278" y="28716"/>
                    <a:pt x="64299" y="28297"/>
                  </a:cubicBezTo>
                  <a:cubicBezTo>
                    <a:pt x="64900" y="28864"/>
                    <a:pt x="65670" y="29205"/>
                    <a:pt x="66470" y="29205"/>
                  </a:cubicBezTo>
                  <a:cubicBezTo>
                    <a:pt x="66645" y="29205"/>
                    <a:pt x="66821" y="29189"/>
                    <a:pt x="66998" y="29155"/>
                  </a:cubicBezTo>
                  <a:cubicBezTo>
                    <a:pt x="68651" y="28821"/>
                    <a:pt x="69739" y="27126"/>
                    <a:pt x="69571" y="25264"/>
                  </a:cubicBezTo>
                  <a:lnTo>
                    <a:pt x="69571" y="25264"/>
                  </a:lnTo>
                  <a:cubicBezTo>
                    <a:pt x="69613" y="25284"/>
                    <a:pt x="69655" y="25326"/>
                    <a:pt x="69718" y="25368"/>
                  </a:cubicBezTo>
                  <a:cubicBezTo>
                    <a:pt x="70143" y="25651"/>
                    <a:pt x="70603" y="25786"/>
                    <a:pt x="71053" y="25786"/>
                  </a:cubicBezTo>
                  <a:cubicBezTo>
                    <a:pt x="71934" y="25786"/>
                    <a:pt x="72776" y="25271"/>
                    <a:pt x="73233" y="24343"/>
                  </a:cubicBezTo>
                  <a:cubicBezTo>
                    <a:pt x="73631" y="23548"/>
                    <a:pt x="73651" y="22606"/>
                    <a:pt x="73338" y="21790"/>
                  </a:cubicBezTo>
                  <a:lnTo>
                    <a:pt x="73338" y="21790"/>
                  </a:lnTo>
                  <a:cubicBezTo>
                    <a:pt x="73525" y="21827"/>
                    <a:pt x="73714" y="21844"/>
                    <a:pt x="73901" y="21844"/>
                  </a:cubicBezTo>
                  <a:cubicBezTo>
                    <a:pt x="75008" y="21844"/>
                    <a:pt x="76071" y="21217"/>
                    <a:pt x="76644" y="20054"/>
                  </a:cubicBezTo>
                  <a:cubicBezTo>
                    <a:pt x="77355" y="18610"/>
                    <a:pt x="77083" y="16789"/>
                    <a:pt x="76079" y="15618"/>
                  </a:cubicBezTo>
                  <a:cubicBezTo>
                    <a:pt x="76853" y="15388"/>
                    <a:pt x="77543" y="14823"/>
                    <a:pt x="77983" y="13965"/>
                  </a:cubicBezTo>
                  <a:cubicBezTo>
                    <a:pt x="78841" y="12207"/>
                    <a:pt x="78276" y="9947"/>
                    <a:pt x="76706" y="8880"/>
                  </a:cubicBezTo>
                  <a:cubicBezTo>
                    <a:pt x="76169" y="8535"/>
                    <a:pt x="75593" y="8369"/>
                    <a:pt x="75030" y="8369"/>
                  </a:cubicBezTo>
                  <a:cubicBezTo>
                    <a:pt x="74672" y="8369"/>
                    <a:pt x="74320" y="8436"/>
                    <a:pt x="73986" y="8567"/>
                  </a:cubicBezTo>
                  <a:cubicBezTo>
                    <a:pt x="70747" y="3173"/>
                    <a:pt x="61629" y="0"/>
                    <a:pt x="50216"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451583" y="841421"/>
              <a:ext cx="4316275" cy="4302151"/>
            </a:xfrm>
            <a:custGeom>
              <a:rect b="b" l="l" r="r" t="t"/>
              <a:pathLst>
                <a:path extrusionOk="0" h="152911" w="153413">
                  <a:moveTo>
                    <a:pt x="1" y="0"/>
                  </a:moveTo>
                  <a:lnTo>
                    <a:pt x="1" y="152910"/>
                  </a:lnTo>
                  <a:lnTo>
                    <a:pt x="25193" y="152910"/>
                  </a:lnTo>
                  <a:cubicBezTo>
                    <a:pt x="19899" y="86540"/>
                    <a:pt x="21238" y="45195"/>
                    <a:pt x="23205" y="22472"/>
                  </a:cubicBezTo>
                  <a:cubicBezTo>
                    <a:pt x="32090" y="19128"/>
                    <a:pt x="41797" y="18789"/>
                    <a:pt x="51450" y="18789"/>
                  </a:cubicBezTo>
                  <a:cubicBezTo>
                    <a:pt x="53904" y="18789"/>
                    <a:pt x="56353" y="18811"/>
                    <a:pt x="58786" y="18811"/>
                  </a:cubicBezTo>
                  <a:cubicBezTo>
                    <a:pt x="58998" y="18811"/>
                    <a:pt x="59211" y="18811"/>
                    <a:pt x="59424" y="18811"/>
                  </a:cubicBezTo>
                  <a:cubicBezTo>
                    <a:pt x="64445" y="18811"/>
                    <a:pt x="69467" y="18685"/>
                    <a:pt x="74489" y="18434"/>
                  </a:cubicBezTo>
                  <a:cubicBezTo>
                    <a:pt x="78694" y="18936"/>
                    <a:pt x="83088" y="20652"/>
                    <a:pt x="87147" y="21698"/>
                  </a:cubicBezTo>
                  <a:cubicBezTo>
                    <a:pt x="100601" y="25213"/>
                    <a:pt x="114641" y="25548"/>
                    <a:pt x="128534" y="25548"/>
                  </a:cubicBezTo>
                  <a:cubicBezTo>
                    <a:pt x="132907" y="25548"/>
                    <a:pt x="137176" y="24209"/>
                    <a:pt x="140335" y="21196"/>
                  </a:cubicBezTo>
                  <a:lnTo>
                    <a:pt x="140356" y="20882"/>
                  </a:lnTo>
                  <a:lnTo>
                    <a:pt x="140356" y="20882"/>
                  </a:lnTo>
                  <a:cubicBezTo>
                    <a:pt x="137172" y="21339"/>
                    <a:pt x="133958" y="21564"/>
                    <a:pt x="130745" y="21564"/>
                  </a:cubicBezTo>
                  <a:cubicBezTo>
                    <a:pt x="122026" y="21564"/>
                    <a:pt x="113313" y="19902"/>
                    <a:pt x="105225" y="16676"/>
                  </a:cubicBezTo>
                  <a:cubicBezTo>
                    <a:pt x="121253" y="14982"/>
                    <a:pt x="131233" y="8956"/>
                    <a:pt x="135272" y="6005"/>
                  </a:cubicBezTo>
                  <a:cubicBezTo>
                    <a:pt x="135762" y="6178"/>
                    <a:pt x="139000" y="7213"/>
                    <a:pt x="143708" y="7213"/>
                  </a:cubicBezTo>
                  <a:cubicBezTo>
                    <a:pt x="146440" y="7213"/>
                    <a:pt x="149668" y="6864"/>
                    <a:pt x="153141" y="5796"/>
                  </a:cubicBezTo>
                  <a:lnTo>
                    <a:pt x="153413" y="4143"/>
                  </a:lnTo>
                  <a:lnTo>
                    <a:pt x="153161" y="4122"/>
                  </a:lnTo>
                  <a:lnTo>
                    <a:pt x="153161" y="3453"/>
                  </a:lnTo>
                  <a:cubicBezTo>
                    <a:pt x="152145" y="3510"/>
                    <a:pt x="151234" y="3537"/>
                    <a:pt x="150392" y="3537"/>
                  </a:cubicBezTo>
                  <a:cubicBezTo>
                    <a:pt x="146587" y="3537"/>
                    <a:pt x="144175" y="2980"/>
                    <a:pt x="139687" y="2072"/>
                  </a:cubicBezTo>
                  <a:cubicBezTo>
                    <a:pt x="139582" y="2051"/>
                    <a:pt x="139477" y="2009"/>
                    <a:pt x="139436" y="1925"/>
                  </a:cubicBezTo>
                  <a:cubicBezTo>
                    <a:pt x="139394" y="1884"/>
                    <a:pt x="139394" y="1800"/>
                    <a:pt x="139394" y="1716"/>
                  </a:cubicBezTo>
                  <a:cubicBezTo>
                    <a:pt x="139415" y="1109"/>
                    <a:pt x="139540" y="565"/>
                    <a:pt x="139812" y="0"/>
                  </a:cubicBezTo>
                  <a:lnTo>
                    <a:pt x="139812" y="0"/>
                  </a:lnTo>
                  <a:lnTo>
                    <a:pt x="135063" y="21"/>
                  </a:lnTo>
                  <a:cubicBezTo>
                    <a:pt x="131003" y="3202"/>
                    <a:pt x="126212" y="5692"/>
                    <a:pt x="121169" y="6759"/>
                  </a:cubicBezTo>
                  <a:cubicBezTo>
                    <a:pt x="118345" y="7365"/>
                    <a:pt x="115478" y="7617"/>
                    <a:pt x="112612" y="7805"/>
                  </a:cubicBezTo>
                  <a:cubicBezTo>
                    <a:pt x="105146" y="8332"/>
                    <a:pt x="97663" y="8595"/>
                    <a:pt x="90180" y="8595"/>
                  </a:cubicBezTo>
                  <a:cubicBezTo>
                    <a:pt x="68573" y="8595"/>
                    <a:pt x="46967" y="6402"/>
                    <a:pt x="25799" y="2051"/>
                  </a:cubicBezTo>
                  <a:cubicBezTo>
                    <a:pt x="26051" y="670"/>
                    <a:pt x="26218" y="0"/>
                    <a:pt x="26218"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2547263" y="1310002"/>
              <a:ext cx="1853224" cy="249642"/>
            </a:xfrm>
            <a:custGeom>
              <a:rect b="b" l="l" r="r" t="t"/>
              <a:pathLst>
                <a:path extrusionOk="0" h="8873" w="65869">
                  <a:moveTo>
                    <a:pt x="30737" y="1"/>
                  </a:moveTo>
                  <a:lnTo>
                    <a:pt x="1" y="1758"/>
                  </a:lnTo>
                  <a:cubicBezTo>
                    <a:pt x="4227" y="2260"/>
                    <a:pt x="8621" y="3976"/>
                    <a:pt x="12680" y="5043"/>
                  </a:cubicBezTo>
                  <a:cubicBezTo>
                    <a:pt x="26113" y="8537"/>
                    <a:pt x="40153" y="8872"/>
                    <a:pt x="54046" y="8872"/>
                  </a:cubicBezTo>
                  <a:cubicBezTo>
                    <a:pt x="54080" y="8872"/>
                    <a:pt x="54114" y="8872"/>
                    <a:pt x="54147" y="8872"/>
                  </a:cubicBezTo>
                  <a:cubicBezTo>
                    <a:pt x="58485" y="8872"/>
                    <a:pt x="62712" y="7531"/>
                    <a:pt x="65868" y="4541"/>
                  </a:cubicBezTo>
                  <a:lnTo>
                    <a:pt x="65868" y="4206"/>
                  </a:lnTo>
                  <a:cubicBezTo>
                    <a:pt x="62677" y="4664"/>
                    <a:pt x="59454" y="4892"/>
                    <a:pt x="56231" y="4892"/>
                  </a:cubicBezTo>
                  <a:cubicBezTo>
                    <a:pt x="47532" y="4892"/>
                    <a:pt x="38828" y="3237"/>
                    <a:pt x="30737"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1104415" y="1473661"/>
              <a:ext cx="28" cy="28"/>
            </a:xfrm>
            <a:custGeom>
              <a:rect b="b" l="l" r="r" t="t"/>
              <a:pathLst>
                <a:path extrusionOk="0" h="1" w="1">
                  <a:moveTo>
                    <a:pt x="1" y="0"/>
                  </a:move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3101203" y="953087"/>
              <a:ext cx="236559" cy="189517"/>
            </a:xfrm>
            <a:custGeom>
              <a:rect b="b" l="l" r="r" t="t"/>
              <a:pathLst>
                <a:path extrusionOk="0" h="6736" w="8408">
                  <a:moveTo>
                    <a:pt x="317" y="1"/>
                  </a:moveTo>
                  <a:cubicBezTo>
                    <a:pt x="116" y="1"/>
                    <a:pt x="1" y="7"/>
                    <a:pt x="1" y="7"/>
                  </a:cubicBezTo>
                  <a:cubicBezTo>
                    <a:pt x="1433" y="5836"/>
                    <a:pt x="4504" y="6735"/>
                    <a:pt x="6264" y="6735"/>
                  </a:cubicBezTo>
                  <a:cubicBezTo>
                    <a:pt x="7051" y="6735"/>
                    <a:pt x="7575" y="6556"/>
                    <a:pt x="7575" y="6556"/>
                  </a:cubicBezTo>
                  <a:cubicBezTo>
                    <a:pt x="8407" y="360"/>
                    <a:pt x="1851" y="1"/>
                    <a:pt x="317"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3101203" y="953087"/>
              <a:ext cx="236559" cy="184453"/>
            </a:xfrm>
            <a:custGeom>
              <a:rect b="b" l="l" r="r" t="t"/>
              <a:pathLst>
                <a:path extrusionOk="0" h="6556" w="8408">
                  <a:moveTo>
                    <a:pt x="317" y="1"/>
                  </a:moveTo>
                  <a:cubicBezTo>
                    <a:pt x="116" y="1"/>
                    <a:pt x="1" y="7"/>
                    <a:pt x="1" y="7"/>
                  </a:cubicBezTo>
                  <a:lnTo>
                    <a:pt x="7575" y="6556"/>
                  </a:lnTo>
                  <a:cubicBezTo>
                    <a:pt x="8407" y="360"/>
                    <a:pt x="1851" y="1"/>
                    <a:pt x="317" y="1"/>
                  </a:cubicBezTo>
                  <a:close/>
                </a:path>
              </a:pathLst>
            </a:custGeom>
            <a:solidFill>
              <a:srgbClr val="7DC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3270150" y="914993"/>
              <a:ext cx="233183" cy="201025"/>
            </a:xfrm>
            <a:custGeom>
              <a:rect b="b" l="l" r="r" t="t"/>
              <a:pathLst>
                <a:path extrusionOk="0" h="7145" w="8288">
                  <a:moveTo>
                    <a:pt x="7240" y="1"/>
                  </a:moveTo>
                  <a:lnTo>
                    <a:pt x="7240" y="1"/>
                  </a:lnTo>
                  <a:cubicBezTo>
                    <a:pt x="1" y="2470"/>
                    <a:pt x="2093" y="7136"/>
                    <a:pt x="2093" y="7136"/>
                  </a:cubicBezTo>
                  <a:cubicBezTo>
                    <a:pt x="2214" y="7141"/>
                    <a:pt x="2332" y="7144"/>
                    <a:pt x="2447" y="7144"/>
                  </a:cubicBezTo>
                  <a:cubicBezTo>
                    <a:pt x="8288" y="7144"/>
                    <a:pt x="7261" y="1"/>
                    <a:pt x="7240" y="1"/>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3270150" y="914993"/>
              <a:ext cx="203726" cy="200771"/>
            </a:xfrm>
            <a:custGeom>
              <a:rect b="b" l="l" r="r" t="t"/>
              <a:pathLst>
                <a:path extrusionOk="0" h="7136" w="7241">
                  <a:moveTo>
                    <a:pt x="7240" y="1"/>
                  </a:moveTo>
                  <a:lnTo>
                    <a:pt x="7240" y="1"/>
                  </a:lnTo>
                  <a:cubicBezTo>
                    <a:pt x="1" y="2470"/>
                    <a:pt x="2093" y="7136"/>
                    <a:pt x="2093" y="7136"/>
                  </a:cubicBezTo>
                  <a:lnTo>
                    <a:pt x="7240" y="1"/>
                  </a:lnTo>
                  <a:close/>
                </a:path>
              </a:pathLst>
            </a:custGeom>
            <a:solidFill>
              <a:srgbClr val="7DC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3441461" y="1458947"/>
              <a:ext cx="452720" cy="459782"/>
            </a:xfrm>
            <a:custGeom>
              <a:rect b="b" l="l" r="r" t="t"/>
              <a:pathLst>
                <a:path extrusionOk="0" h="16342" w="16091">
                  <a:moveTo>
                    <a:pt x="11341" y="0"/>
                  </a:moveTo>
                  <a:cubicBezTo>
                    <a:pt x="1" y="2176"/>
                    <a:pt x="3474" y="16342"/>
                    <a:pt x="3474" y="16342"/>
                  </a:cubicBezTo>
                  <a:cubicBezTo>
                    <a:pt x="16091" y="8307"/>
                    <a:pt x="11342" y="1"/>
                    <a:pt x="11341"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3539172" y="1458947"/>
              <a:ext cx="354979" cy="459782"/>
            </a:xfrm>
            <a:custGeom>
              <a:rect b="b" l="l" r="r" t="t"/>
              <a:pathLst>
                <a:path extrusionOk="0" h="16342" w="12617">
                  <a:moveTo>
                    <a:pt x="7868" y="0"/>
                  </a:moveTo>
                  <a:lnTo>
                    <a:pt x="1" y="16342"/>
                  </a:lnTo>
                  <a:cubicBezTo>
                    <a:pt x="12617" y="8307"/>
                    <a:pt x="7869" y="1"/>
                    <a:pt x="7868"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3886492" y="1501683"/>
              <a:ext cx="430353" cy="285627"/>
            </a:xfrm>
            <a:custGeom>
              <a:rect b="b" l="l" r="r" t="t"/>
              <a:pathLst>
                <a:path extrusionOk="0" h="10152" w="15296">
                  <a:moveTo>
                    <a:pt x="3945" y="0"/>
                  </a:moveTo>
                  <a:cubicBezTo>
                    <a:pt x="1605" y="0"/>
                    <a:pt x="1" y="929"/>
                    <a:pt x="1" y="929"/>
                  </a:cubicBezTo>
                  <a:cubicBezTo>
                    <a:pt x="486" y="8699"/>
                    <a:pt x="6361" y="10151"/>
                    <a:pt x="10685" y="10151"/>
                  </a:cubicBezTo>
                  <a:cubicBezTo>
                    <a:pt x="13267" y="10151"/>
                    <a:pt x="15296" y="9634"/>
                    <a:pt x="15296" y="9634"/>
                  </a:cubicBezTo>
                  <a:cubicBezTo>
                    <a:pt x="11595" y="1691"/>
                    <a:pt x="7101" y="0"/>
                    <a:pt x="394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3886492" y="1501683"/>
              <a:ext cx="430353" cy="271053"/>
            </a:xfrm>
            <a:custGeom>
              <a:rect b="b" l="l" r="r" t="t"/>
              <a:pathLst>
                <a:path extrusionOk="0" h="9634" w="15296">
                  <a:moveTo>
                    <a:pt x="3945" y="0"/>
                  </a:moveTo>
                  <a:cubicBezTo>
                    <a:pt x="1605" y="0"/>
                    <a:pt x="1" y="929"/>
                    <a:pt x="1" y="929"/>
                  </a:cubicBezTo>
                  <a:lnTo>
                    <a:pt x="15296" y="9634"/>
                  </a:lnTo>
                  <a:cubicBezTo>
                    <a:pt x="11595" y="1691"/>
                    <a:pt x="7101" y="0"/>
                    <a:pt x="394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a:off x="4329779" y="1026856"/>
              <a:ext cx="289059" cy="274935"/>
            </a:xfrm>
            <a:custGeom>
              <a:rect b="b" l="l" r="r" t="t"/>
              <a:pathLst>
                <a:path extrusionOk="0" h="9772" w="10274">
                  <a:moveTo>
                    <a:pt x="4018" y="0"/>
                  </a:moveTo>
                  <a:lnTo>
                    <a:pt x="4018" y="0"/>
                  </a:lnTo>
                  <a:cubicBezTo>
                    <a:pt x="0" y="6466"/>
                    <a:pt x="8579" y="9772"/>
                    <a:pt x="8579" y="9772"/>
                  </a:cubicBezTo>
                  <a:cubicBezTo>
                    <a:pt x="10274" y="566"/>
                    <a:pt x="4019" y="0"/>
                    <a:pt x="401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4442795" y="1026856"/>
              <a:ext cx="176041" cy="274935"/>
            </a:xfrm>
            <a:custGeom>
              <a:rect b="b" l="l" r="r" t="t"/>
              <a:pathLst>
                <a:path extrusionOk="0" h="9772" w="6257">
                  <a:moveTo>
                    <a:pt x="1" y="0"/>
                  </a:moveTo>
                  <a:lnTo>
                    <a:pt x="4562" y="9772"/>
                  </a:lnTo>
                  <a:cubicBezTo>
                    <a:pt x="6257" y="566"/>
                    <a:pt x="2" y="0"/>
                    <a:pt x="1"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a:off x="4465162" y="918426"/>
              <a:ext cx="229610" cy="136427"/>
            </a:xfrm>
            <a:custGeom>
              <a:rect b="b" l="l" r="r" t="t"/>
              <a:pathLst>
                <a:path extrusionOk="0" h="4849" w="8161">
                  <a:moveTo>
                    <a:pt x="5582" y="0"/>
                  </a:moveTo>
                  <a:cubicBezTo>
                    <a:pt x="431" y="0"/>
                    <a:pt x="1" y="3917"/>
                    <a:pt x="1" y="3917"/>
                  </a:cubicBezTo>
                  <a:cubicBezTo>
                    <a:pt x="1040" y="4581"/>
                    <a:pt x="1984" y="4849"/>
                    <a:pt x="2830" y="4849"/>
                  </a:cubicBezTo>
                  <a:cubicBezTo>
                    <a:pt x="6329" y="4849"/>
                    <a:pt x="8161" y="276"/>
                    <a:pt x="8161" y="276"/>
                  </a:cubicBezTo>
                  <a:cubicBezTo>
                    <a:pt x="7191" y="84"/>
                    <a:pt x="6336" y="0"/>
                    <a:pt x="5582"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a:off x="4465162" y="918426"/>
              <a:ext cx="229610" cy="110233"/>
            </a:xfrm>
            <a:custGeom>
              <a:rect b="b" l="l" r="r" t="t"/>
              <a:pathLst>
                <a:path extrusionOk="0" h="3918" w="8161">
                  <a:moveTo>
                    <a:pt x="5582" y="0"/>
                  </a:moveTo>
                  <a:cubicBezTo>
                    <a:pt x="431" y="0"/>
                    <a:pt x="1" y="3917"/>
                    <a:pt x="1" y="3917"/>
                  </a:cubicBezTo>
                  <a:lnTo>
                    <a:pt x="8161" y="276"/>
                  </a:lnTo>
                  <a:cubicBezTo>
                    <a:pt x="7191" y="84"/>
                    <a:pt x="6336" y="0"/>
                    <a:pt x="5582"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p:nvPr/>
          </p:nvSpPr>
          <p:spPr>
            <a:xfrm>
              <a:off x="-323100" y="503300"/>
              <a:ext cx="2407737" cy="1111192"/>
            </a:xfrm>
            <a:custGeom>
              <a:rect b="b" l="l" r="r" t="t"/>
              <a:pathLst>
                <a:path extrusionOk="0" h="39495" w="85578">
                  <a:moveTo>
                    <a:pt x="49938" y="0"/>
                  </a:moveTo>
                  <a:cubicBezTo>
                    <a:pt x="48279" y="0"/>
                    <a:pt x="46591" y="44"/>
                    <a:pt x="44881" y="134"/>
                  </a:cubicBezTo>
                  <a:cubicBezTo>
                    <a:pt x="26197" y="1096"/>
                    <a:pt x="10734" y="7248"/>
                    <a:pt x="6382" y="14759"/>
                  </a:cubicBezTo>
                  <a:cubicBezTo>
                    <a:pt x="5742" y="14279"/>
                    <a:pt x="4965" y="14024"/>
                    <a:pt x="4177" y="14024"/>
                  </a:cubicBezTo>
                  <a:cubicBezTo>
                    <a:pt x="3521" y="14024"/>
                    <a:pt x="2858" y="14201"/>
                    <a:pt x="2260" y="14571"/>
                  </a:cubicBezTo>
                  <a:cubicBezTo>
                    <a:pt x="544" y="15617"/>
                    <a:pt x="0" y="17877"/>
                    <a:pt x="1046" y="19593"/>
                  </a:cubicBezTo>
                  <a:cubicBezTo>
                    <a:pt x="1465" y="20283"/>
                    <a:pt x="2072" y="20764"/>
                    <a:pt x="2762" y="21057"/>
                  </a:cubicBezTo>
                  <a:cubicBezTo>
                    <a:pt x="2134" y="21978"/>
                    <a:pt x="2072" y="23213"/>
                    <a:pt x="2678" y="24217"/>
                  </a:cubicBezTo>
                  <a:cubicBezTo>
                    <a:pt x="3201" y="25054"/>
                    <a:pt x="4101" y="25556"/>
                    <a:pt x="5022" y="25598"/>
                  </a:cubicBezTo>
                  <a:cubicBezTo>
                    <a:pt x="4792" y="26309"/>
                    <a:pt x="4771" y="27104"/>
                    <a:pt x="5022" y="27878"/>
                  </a:cubicBezTo>
                  <a:cubicBezTo>
                    <a:pt x="5527" y="29413"/>
                    <a:pt x="6934" y="30407"/>
                    <a:pt x="8473" y="30407"/>
                  </a:cubicBezTo>
                  <a:cubicBezTo>
                    <a:pt x="8591" y="30407"/>
                    <a:pt x="8710" y="30401"/>
                    <a:pt x="8830" y="30389"/>
                  </a:cubicBezTo>
                  <a:lnTo>
                    <a:pt x="8830" y="30389"/>
                  </a:lnTo>
                  <a:cubicBezTo>
                    <a:pt x="8642" y="31289"/>
                    <a:pt x="8767" y="32252"/>
                    <a:pt x="9290" y="33088"/>
                  </a:cubicBezTo>
                  <a:cubicBezTo>
                    <a:pt x="9976" y="34213"/>
                    <a:pt x="11183" y="34834"/>
                    <a:pt x="12422" y="34834"/>
                  </a:cubicBezTo>
                  <a:cubicBezTo>
                    <a:pt x="13074" y="34834"/>
                    <a:pt x="13734" y="34663"/>
                    <a:pt x="14333" y="34302"/>
                  </a:cubicBezTo>
                  <a:cubicBezTo>
                    <a:pt x="14542" y="34156"/>
                    <a:pt x="14730" y="34009"/>
                    <a:pt x="14919" y="33842"/>
                  </a:cubicBezTo>
                  <a:cubicBezTo>
                    <a:pt x="15295" y="34720"/>
                    <a:pt x="16111" y="35369"/>
                    <a:pt x="17116" y="35537"/>
                  </a:cubicBezTo>
                  <a:cubicBezTo>
                    <a:pt x="17275" y="35562"/>
                    <a:pt x="17434" y="35575"/>
                    <a:pt x="17592" y="35575"/>
                  </a:cubicBezTo>
                  <a:cubicBezTo>
                    <a:pt x="18201" y="35575"/>
                    <a:pt x="18789" y="35388"/>
                    <a:pt x="19271" y="35055"/>
                  </a:cubicBezTo>
                  <a:cubicBezTo>
                    <a:pt x="19815" y="35809"/>
                    <a:pt x="20652" y="36353"/>
                    <a:pt x="21635" y="36520"/>
                  </a:cubicBezTo>
                  <a:cubicBezTo>
                    <a:pt x="21828" y="36551"/>
                    <a:pt x="22020" y="36567"/>
                    <a:pt x="22211" y="36567"/>
                  </a:cubicBezTo>
                  <a:cubicBezTo>
                    <a:pt x="23030" y="36567"/>
                    <a:pt x="23810" y="36284"/>
                    <a:pt x="24439" y="35809"/>
                  </a:cubicBezTo>
                  <a:cubicBezTo>
                    <a:pt x="24983" y="36708"/>
                    <a:pt x="25883" y="37357"/>
                    <a:pt x="26992" y="37545"/>
                  </a:cubicBezTo>
                  <a:cubicBezTo>
                    <a:pt x="27186" y="37576"/>
                    <a:pt x="27379" y="37591"/>
                    <a:pt x="27570" y="37591"/>
                  </a:cubicBezTo>
                  <a:cubicBezTo>
                    <a:pt x="28671" y="37591"/>
                    <a:pt x="29686" y="37092"/>
                    <a:pt x="30381" y="36290"/>
                  </a:cubicBezTo>
                  <a:cubicBezTo>
                    <a:pt x="30800" y="37001"/>
                    <a:pt x="31532" y="37524"/>
                    <a:pt x="32411" y="37671"/>
                  </a:cubicBezTo>
                  <a:cubicBezTo>
                    <a:pt x="32562" y="37699"/>
                    <a:pt x="32709" y="37710"/>
                    <a:pt x="32853" y="37710"/>
                  </a:cubicBezTo>
                  <a:cubicBezTo>
                    <a:pt x="33029" y="37710"/>
                    <a:pt x="33201" y="37694"/>
                    <a:pt x="33373" y="37671"/>
                  </a:cubicBezTo>
                  <a:cubicBezTo>
                    <a:pt x="33813" y="38424"/>
                    <a:pt x="34524" y="39031"/>
                    <a:pt x="35424" y="39324"/>
                  </a:cubicBezTo>
                  <a:cubicBezTo>
                    <a:pt x="35789" y="39440"/>
                    <a:pt x="36160" y="39495"/>
                    <a:pt x="36524" y="39495"/>
                  </a:cubicBezTo>
                  <a:cubicBezTo>
                    <a:pt x="37870" y="39495"/>
                    <a:pt x="39134" y="38743"/>
                    <a:pt x="39776" y="37524"/>
                  </a:cubicBezTo>
                  <a:cubicBezTo>
                    <a:pt x="40194" y="37943"/>
                    <a:pt x="40697" y="38278"/>
                    <a:pt x="41303" y="38466"/>
                  </a:cubicBezTo>
                  <a:cubicBezTo>
                    <a:pt x="41670" y="38582"/>
                    <a:pt x="42042" y="38637"/>
                    <a:pt x="42408" y="38637"/>
                  </a:cubicBezTo>
                  <a:cubicBezTo>
                    <a:pt x="43692" y="38637"/>
                    <a:pt x="44904" y="37957"/>
                    <a:pt x="45572" y="36834"/>
                  </a:cubicBezTo>
                  <a:cubicBezTo>
                    <a:pt x="46099" y="37479"/>
                    <a:pt x="46901" y="37886"/>
                    <a:pt x="47788" y="37886"/>
                  </a:cubicBezTo>
                  <a:cubicBezTo>
                    <a:pt x="47851" y="37886"/>
                    <a:pt x="47914" y="37884"/>
                    <a:pt x="47978" y="37880"/>
                  </a:cubicBezTo>
                  <a:cubicBezTo>
                    <a:pt x="48899" y="37838"/>
                    <a:pt x="50049" y="37336"/>
                    <a:pt x="50552" y="36645"/>
                  </a:cubicBezTo>
                  <a:cubicBezTo>
                    <a:pt x="50573" y="36583"/>
                    <a:pt x="50782" y="32565"/>
                    <a:pt x="50803" y="32503"/>
                  </a:cubicBezTo>
                  <a:cubicBezTo>
                    <a:pt x="51140" y="31999"/>
                    <a:pt x="51740" y="31865"/>
                    <a:pt x="52410" y="31865"/>
                  </a:cubicBezTo>
                  <a:cubicBezTo>
                    <a:pt x="53180" y="31865"/>
                    <a:pt x="54044" y="32043"/>
                    <a:pt x="54707" y="32043"/>
                  </a:cubicBezTo>
                  <a:cubicBezTo>
                    <a:pt x="55359" y="32043"/>
                    <a:pt x="55818" y="31870"/>
                    <a:pt x="55803" y="31184"/>
                  </a:cubicBezTo>
                  <a:lnTo>
                    <a:pt x="85578" y="12123"/>
                  </a:lnTo>
                  <a:cubicBezTo>
                    <a:pt x="82058" y="4969"/>
                    <a:pt x="67625" y="0"/>
                    <a:pt x="49938"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701783" y="410400"/>
              <a:ext cx="1889687" cy="1194415"/>
            </a:xfrm>
            <a:custGeom>
              <a:rect b="b" l="l" r="r" t="t"/>
              <a:pathLst>
                <a:path extrusionOk="0" h="42453" w="67165">
                  <a:moveTo>
                    <a:pt x="43972" y="1"/>
                  </a:moveTo>
                  <a:cubicBezTo>
                    <a:pt x="39513" y="1"/>
                    <a:pt x="34622" y="701"/>
                    <a:pt x="29628" y="2180"/>
                  </a:cubicBezTo>
                  <a:cubicBezTo>
                    <a:pt x="15923" y="6240"/>
                    <a:pt x="5754" y="14881"/>
                    <a:pt x="4164" y="22999"/>
                  </a:cubicBezTo>
                  <a:cubicBezTo>
                    <a:pt x="3735" y="22739"/>
                    <a:pt x="3280" y="22607"/>
                    <a:pt x="2837" y="22607"/>
                  </a:cubicBezTo>
                  <a:cubicBezTo>
                    <a:pt x="2176" y="22607"/>
                    <a:pt x="1543" y="22900"/>
                    <a:pt x="1067" y="23502"/>
                  </a:cubicBezTo>
                  <a:cubicBezTo>
                    <a:pt x="0" y="24820"/>
                    <a:pt x="105" y="27142"/>
                    <a:pt x="1256" y="28670"/>
                  </a:cubicBezTo>
                  <a:cubicBezTo>
                    <a:pt x="1716" y="29276"/>
                    <a:pt x="2281" y="29653"/>
                    <a:pt x="2867" y="29820"/>
                  </a:cubicBezTo>
                  <a:cubicBezTo>
                    <a:pt x="2595" y="30825"/>
                    <a:pt x="2825" y="32059"/>
                    <a:pt x="3494" y="32938"/>
                  </a:cubicBezTo>
                  <a:cubicBezTo>
                    <a:pt x="4010" y="33601"/>
                    <a:pt x="4672" y="33940"/>
                    <a:pt x="5294" y="33940"/>
                  </a:cubicBezTo>
                  <a:cubicBezTo>
                    <a:pt x="5379" y="33940"/>
                    <a:pt x="5462" y="33934"/>
                    <a:pt x="5545" y="33921"/>
                  </a:cubicBezTo>
                  <a:lnTo>
                    <a:pt x="5545" y="33921"/>
                  </a:lnTo>
                  <a:cubicBezTo>
                    <a:pt x="5524" y="34675"/>
                    <a:pt x="5691" y="35470"/>
                    <a:pt x="6047" y="36181"/>
                  </a:cubicBezTo>
                  <a:cubicBezTo>
                    <a:pt x="6674" y="37436"/>
                    <a:pt x="7727" y="38141"/>
                    <a:pt x="8739" y="38141"/>
                  </a:cubicBezTo>
                  <a:cubicBezTo>
                    <a:pt x="8976" y="38141"/>
                    <a:pt x="9210" y="38102"/>
                    <a:pt x="9437" y="38022"/>
                  </a:cubicBezTo>
                  <a:cubicBezTo>
                    <a:pt x="9499" y="38943"/>
                    <a:pt x="9813" y="39864"/>
                    <a:pt x="10378" y="40596"/>
                  </a:cubicBezTo>
                  <a:cubicBezTo>
                    <a:pt x="11006" y="41429"/>
                    <a:pt x="11833" y="41858"/>
                    <a:pt x="12625" y="41858"/>
                  </a:cubicBezTo>
                  <a:cubicBezTo>
                    <a:pt x="13285" y="41858"/>
                    <a:pt x="13920" y="41560"/>
                    <a:pt x="14396" y="40952"/>
                  </a:cubicBezTo>
                  <a:cubicBezTo>
                    <a:pt x="14521" y="40805"/>
                    <a:pt x="14647" y="40617"/>
                    <a:pt x="14730" y="40429"/>
                  </a:cubicBezTo>
                  <a:cubicBezTo>
                    <a:pt x="15212" y="41224"/>
                    <a:pt x="15965" y="41726"/>
                    <a:pt x="16760" y="41726"/>
                  </a:cubicBezTo>
                  <a:cubicBezTo>
                    <a:pt x="17367" y="41726"/>
                    <a:pt x="17890" y="41412"/>
                    <a:pt x="18246" y="40889"/>
                  </a:cubicBezTo>
                  <a:cubicBezTo>
                    <a:pt x="18810" y="41538"/>
                    <a:pt x="19564" y="41935"/>
                    <a:pt x="20338" y="41935"/>
                  </a:cubicBezTo>
                  <a:cubicBezTo>
                    <a:pt x="21133" y="41935"/>
                    <a:pt x="21823" y="41496"/>
                    <a:pt x="22263" y="40784"/>
                  </a:cubicBezTo>
                  <a:cubicBezTo>
                    <a:pt x="22870" y="41559"/>
                    <a:pt x="23686" y="42061"/>
                    <a:pt x="24544" y="42061"/>
                  </a:cubicBezTo>
                  <a:cubicBezTo>
                    <a:pt x="25569" y="42040"/>
                    <a:pt x="26406" y="41328"/>
                    <a:pt x="26782" y="40261"/>
                  </a:cubicBezTo>
                  <a:cubicBezTo>
                    <a:pt x="27264" y="40889"/>
                    <a:pt x="27933" y="41287"/>
                    <a:pt x="28624" y="41287"/>
                  </a:cubicBezTo>
                  <a:cubicBezTo>
                    <a:pt x="28875" y="41287"/>
                    <a:pt x="29105" y="41224"/>
                    <a:pt x="29335" y="41119"/>
                  </a:cubicBezTo>
                  <a:cubicBezTo>
                    <a:pt x="29816" y="41810"/>
                    <a:pt x="30486" y="42270"/>
                    <a:pt x="31218" y="42416"/>
                  </a:cubicBezTo>
                  <a:cubicBezTo>
                    <a:pt x="31353" y="42441"/>
                    <a:pt x="31487" y="42452"/>
                    <a:pt x="31617" y="42452"/>
                  </a:cubicBezTo>
                  <a:cubicBezTo>
                    <a:pt x="32841" y="42452"/>
                    <a:pt x="33837" y="41420"/>
                    <a:pt x="34064" y="39927"/>
                  </a:cubicBezTo>
                  <a:cubicBezTo>
                    <a:pt x="34461" y="40261"/>
                    <a:pt x="34922" y="40512"/>
                    <a:pt x="35424" y="40596"/>
                  </a:cubicBezTo>
                  <a:cubicBezTo>
                    <a:pt x="35562" y="40622"/>
                    <a:pt x="35697" y="40634"/>
                    <a:pt x="35831" y="40634"/>
                  </a:cubicBezTo>
                  <a:cubicBezTo>
                    <a:pt x="36991" y="40634"/>
                    <a:pt x="37946" y="39681"/>
                    <a:pt x="38228" y="38274"/>
                  </a:cubicBezTo>
                  <a:cubicBezTo>
                    <a:pt x="38681" y="38727"/>
                    <a:pt x="39222" y="38992"/>
                    <a:pt x="39773" y="38992"/>
                  </a:cubicBezTo>
                  <a:cubicBezTo>
                    <a:pt x="39934" y="38992"/>
                    <a:pt x="40096" y="38970"/>
                    <a:pt x="40257" y="38922"/>
                  </a:cubicBezTo>
                  <a:cubicBezTo>
                    <a:pt x="40948" y="38713"/>
                    <a:pt x="41429" y="38106"/>
                    <a:pt x="41659" y="37332"/>
                  </a:cubicBezTo>
                  <a:cubicBezTo>
                    <a:pt x="42265" y="38353"/>
                    <a:pt x="43213" y="38987"/>
                    <a:pt x="44174" y="38987"/>
                  </a:cubicBezTo>
                  <a:cubicBezTo>
                    <a:pt x="44375" y="38987"/>
                    <a:pt x="44577" y="38959"/>
                    <a:pt x="44777" y="38901"/>
                  </a:cubicBezTo>
                  <a:cubicBezTo>
                    <a:pt x="46241" y="38462"/>
                    <a:pt x="47016" y="36558"/>
                    <a:pt x="46534" y="34612"/>
                  </a:cubicBezTo>
                  <a:lnTo>
                    <a:pt x="46534" y="34612"/>
                  </a:lnTo>
                  <a:cubicBezTo>
                    <a:pt x="46594" y="34617"/>
                    <a:pt x="46653" y="34619"/>
                    <a:pt x="46712" y="34619"/>
                  </a:cubicBezTo>
                  <a:cubicBezTo>
                    <a:pt x="46905" y="34619"/>
                    <a:pt x="47101" y="34592"/>
                    <a:pt x="47308" y="34528"/>
                  </a:cubicBezTo>
                  <a:cubicBezTo>
                    <a:pt x="48271" y="34235"/>
                    <a:pt x="48940" y="33294"/>
                    <a:pt x="49150" y="32101"/>
                  </a:cubicBezTo>
                  <a:cubicBezTo>
                    <a:pt x="49562" y="32497"/>
                    <a:pt x="50057" y="32713"/>
                    <a:pt x="50564" y="32713"/>
                  </a:cubicBezTo>
                  <a:cubicBezTo>
                    <a:pt x="50727" y="32713"/>
                    <a:pt x="50891" y="32691"/>
                    <a:pt x="51054" y="32645"/>
                  </a:cubicBezTo>
                  <a:cubicBezTo>
                    <a:pt x="52184" y="32310"/>
                    <a:pt x="52811" y="30846"/>
                    <a:pt x="52477" y="29339"/>
                  </a:cubicBezTo>
                  <a:cubicBezTo>
                    <a:pt x="52498" y="29318"/>
                    <a:pt x="52518" y="29297"/>
                    <a:pt x="52518" y="29297"/>
                  </a:cubicBezTo>
                  <a:cubicBezTo>
                    <a:pt x="52707" y="29507"/>
                    <a:pt x="52895" y="29695"/>
                    <a:pt x="53125" y="29841"/>
                  </a:cubicBezTo>
                  <a:cubicBezTo>
                    <a:pt x="53483" y="30071"/>
                    <a:pt x="53854" y="30180"/>
                    <a:pt x="54211" y="30180"/>
                  </a:cubicBezTo>
                  <a:cubicBezTo>
                    <a:pt x="55022" y="30180"/>
                    <a:pt x="55756" y="29616"/>
                    <a:pt x="56075" y="28628"/>
                  </a:cubicBezTo>
                  <a:cubicBezTo>
                    <a:pt x="56201" y="28230"/>
                    <a:pt x="56243" y="27812"/>
                    <a:pt x="56222" y="27393"/>
                  </a:cubicBezTo>
                  <a:lnTo>
                    <a:pt x="56222" y="27393"/>
                  </a:lnTo>
                  <a:cubicBezTo>
                    <a:pt x="56762" y="27886"/>
                    <a:pt x="57399" y="28173"/>
                    <a:pt x="58040" y="28173"/>
                  </a:cubicBezTo>
                  <a:cubicBezTo>
                    <a:pt x="58244" y="28173"/>
                    <a:pt x="58448" y="28144"/>
                    <a:pt x="58649" y="28084"/>
                  </a:cubicBezTo>
                  <a:cubicBezTo>
                    <a:pt x="60051" y="27686"/>
                    <a:pt x="60825" y="25929"/>
                    <a:pt x="60469" y="24087"/>
                  </a:cubicBezTo>
                  <a:lnTo>
                    <a:pt x="60469" y="24087"/>
                  </a:lnTo>
                  <a:cubicBezTo>
                    <a:pt x="60532" y="24108"/>
                    <a:pt x="60574" y="24150"/>
                    <a:pt x="60616" y="24192"/>
                  </a:cubicBezTo>
                  <a:cubicBezTo>
                    <a:pt x="60974" y="24422"/>
                    <a:pt x="61345" y="24531"/>
                    <a:pt x="61702" y="24531"/>
                  </a:cubicBezTo>
                  <a:cubicBezTo>
                    <a:pt x="62513" y="24531"/>
                    <a:pt x="63246" y="23967"/>
                    <a:pt x="63566" y="22978"/>
                  </a:cubicBezTo>
                  <a:cubicBezTo>
                    <a:pt x="63817" y="22162"/>
                    <a:pt x="63733" y="21221"/>
                    <a:pt x="63399" y="20426"/>
                  </a:cubicBezTo>
                  <a:lnTo>
                    <a:pt x="63399" y="20426"/>
                  </a:lnTo>
                  <a:cubicBezTo>
                    <a:pt x="63521" y="20446"/>
                    <a:pt x="63642" y="20456"/>
                    <a:pt x="63763" y="20456"/>
                  </a:cubicBezTo>
                  <a:cubicBezTo>
                    <a:pt x="64773" y="20456"/>
                    <a:pt x="65684" y="19758"/>
                    <a:pt x="66077" y="18543"/>
                  </a:cubicBezTo>
                  <a:cubicBezTo>
                    <a:pt x="66558" y="17057"/>
                    <a:pt x="66119" y="15279"/>
                    <a:pt x="65135" y="14170"/>
                  </a:cubicBezTo>
                  <a:cubicBezTo>
                    <a:pt x="65784" y="13898"/>
                    <a:pt x="66328" y="13270"/>
                    <a:pt x="66600" y="12412"/>
                  </a:cubicBezTo>
                  <a:cubicBezTo>
                    <a:pt x="67165" y="10613"/>
                    <a:pt x="66454" y="8395"/>
                    <a:pt x="64989" y="7432"/>
                  </a:cubicBezTo>
                  <a:cubicBezTo>
                    <a:pt x="64538" y="7143"/>
                    <a:pt x="64068" y="7007"/>
                    <a:pt x="63617" y="7007"/>
                  </a:cubicBezTo>
                  <a:cubicBezTo>
                    <a:pt x="63253" y="7007"/>
                    <a:pt x="62901" y="7096"/>
                    <a:pt x="62583" y="7265"/>
                  </a:cubicBezTo>
                  <a:cubicBezTo>
                    <a:pt x="59565" y="2607"/>
                    <a:pt x="52573" y="1"/>
                    <a:pt x="43972" y="1"/>
                  </a:cubicBezTo>
                  <a:close/>
                </a:path>
              </a:pathLst>
            </a:custGeom>
            <a:solidFill>
              <a:srgbClr val="7DC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323100" y="443965"/>
              <a:ext cx="2545486" cy="1111079"/>
            </a:xfrm>
            <a:custGeom>
              <a:rect b="b" l="l" r="r" t="t"/>
              <a:pathLst>
                <a:path extrusionOk="0" h="39491" w="90474">
                  <a:moveTo>
                    <a:pt x="49867" y="1"/>
                  </a:moveTo>
                  <a:cubicBezTo>
                    <a:pt x="48231" y="1"/>
                    <a:pt x="46567" y="43"/>
                    <a:pt x="44881" y="129"/>
                  </a:cubicBezTo>
                  <a:cubicBezTo>
                    <a:pt x="26197" y="1113"/>
                    <a:pt x="10734" y="7264"/>
                    <a:pt x="6382" y="14755"/>
                  </a:cubicBezTo>
                  <a:cubicBezTo>
                    <a:pt x="5741" y="14286"/>
                    <a:pt x="4962" y="14035"/>
                    <a:pt x="4172" y="14035"/>
                  </a:cubicBezTo>
                  <a:cubicBezTo>
                    <a:pt x="3518" y="14035"/>
                    <a:pt x="2857" y="14207"/>
                    <a:pt x="2260" y="14567"/>
                  </a:cubicBezTo>
                  <a:cubicBezTo>
                    <a:pt x="544" y="15634"/>
                    <a:pt x="0" y="17873"/>
                    <a:pt x="1046" y="19609"/>
                  </a:cubicBezTo>
                  <a:cubicBezTo>
                    <a:pt x="1465" y="20279"/>
                    <a:pt x="2072" y="20781"/>
                    <a:pt x="2762" y="21074"/>
                  </a:cubicBezTo>
                  <a:cubicBezTo>
                    <a:pt x="2134" y="21995"/>
                    <a:pt x="2072" y="23208"/>
                    <a:pt x="2699" y="24213"/>
                  </a:cubicBezTo>
                  <a:cubicBezTo>
                    <a:pt x="3222" y="25070"/>
                    <a:pt x="4101" y="25552"/>
                    <a:pt x="5043" y="25614"/>
                  </a:cubicBezTo>
                  <a:cubicBezTo>
                    <a:pt x="4792" y="26326"/>
                    <a:pt x="4771" y="27121"/>
                    <a:pt x="5022" y="27895"/>
                  </a:cubicBezTo>
                  <a:cubicBezTo>
                    <a:pt x="5531" y="29441"/>
                    <a:pt x="6955" y="30420"/>
                    <a:pt x="8507" y="30420"/>
                  </a:cubicBezTo>
                  <a:cubicBezTo>
                    <a:pt x="8614" y="30420"/>
                    <a:pt x="8722" y="30415"/>
                    <a:pt x="8830" y="30406"/>
                  </a:cubicBezTo>
                  <a:lnTo>
                    <a:pt x="8830" y="30406"/>
                  </a:lnTo>
                  <a:cubicBezTo>
                    <a:pt x="8642" y="31285"/>
                    <a:pt x="8767" y="32247"/>
                    <a:pt x="9290" y="33084"/>
                  </a:cubicBezTo>
                  <a:cubicBezTo>
                    <a:pt x="9974" y="34219"/>
                    <a:pt x="11175" y="34844"/>
                    <a:pt x="12410" y="34844"/>
                  </a:cubicBezTo>
                  <a:cubicBezTo>
                    <a:pt x="13065" y="34844"/>
                    <a:pt x="13731" y="34668"/>
                    <a:pt x="14333" y="34298"/>
                  </a:cubicBezTo>
                  <a:cubicBezTo>
                    <a:pt x="14542" y="34172"/>
                    <a:pt x="14730" y="34026"/>
                    <a:pt x="14919" y="33858"/>
                  </a:cubicBezTo>
                  <a:cubicBezTo>
                    <a:pt x="15295" y="34716"/>
                    <a:pt x="16111" y="35386"/>
                    <a:pt x="17116" y="35553"/>
                  </a:cubicBezTo>
                  <a:cubicBezTo>
                    <a:pt x="17274" y="35579"/>
                    <a:pt x="17432" y="35591"/>
                    <a:pt x="17588" y="35591"/>
                  </a:cubicBezTo>
                  <a:cubicBezTo>
                    <a:pt x="18199" y="35591"/>
                    <a:pt x="18788" y="35401"/>
                    <a:pt x="19271" y="35051"/>
                  </a:cubicBezTo>
                  <a:cubicBezTo>
                    <a:pt x="19815" y="35804"/>
                    <a:pt x="20652" y="36348"/>
                    <a:pt x="21635" y="36516"/>
                  </a:cubicBezTo>
                  <a:cubicBezTo>
                    <a:pt x="21836" y="36548"/>
                    <a:pt x="22036" y="36564"/>
                    <a:pt x="22234" y="36564"/>
                  </a:cubicBezTo>
                  <a:cubicBezTo>
                    <a:pt x="23045" y="36564"/>
                    <a:pt x="23816" y="36296"/>
                    <a:pt x="24439" y="35825"/>
                  </a:cubicBezTo>
                  <a:cubicBezTo>
                    <a:pt x="24983" y="36704"/>
                    <a:pt x="25883" y="37374"/>
                    <a:pt x="26992" y="37541"/>
                  </a:cubicBezTo>
                  <a:cubicBezTo>
                    <a:pt x="27191" y="37573"/>
                    <a:pt x="27388" y="37588"/>
                    <a:pt x="27583" y="37588"/>
                  </a:cubicBezTo>
                  <a:cubicBezTo>
                    <a:pt x="28679" y="37588"/>
                    <a:pt x="29688" y="37103"/>
                    <a:pt x="30381" y="36285"/>
                  </a:cubicBezTo>
                  <a:cubicBezTo>
                    <a:pt x="30800" y="36997"/>
                    <a:pt x="31532" y="37541"/>
                    <a:pt x="32411" y="37687"/>
                  </a:cubicBezTo>
                  <a:cubicBezTo>
                    <a:pt x="32561" y="37706"/>
                    <a:pt x="32708" y="37717"/>
                    <a:pt x="32851" y="37717"/>
                  </a:cubicBezTo>
                  <a:cubicBezTo>
                    <a:pt x="33028" y="37717"/>
                    <a:pt x="33201" y="37701"/>
                    <a:pt x="33373" y="37666"/>
                  </a:cubicBezTo>
                  <a:cubicBezTo>
                    <a:pt x="33813" y="38441"/>
                    <a:pt x="34524" y="39047"/>
                    <a:pt x="35424" y="39319"/>
                  </a:cubicBezTo>
                  <a:cubicBezTo>
                    <a:pt x="35790" y="39436"/>
                    <a:pt x="36162" y="39491"/>
                    <a:pt x="36528" y="39491"/>
                  </a:cubicBezTo>
                  <a:cubicBezTo>
                    <a:pt x="37878" y="39491"/>
                    <a:pt x="39151" y="38742"/>
                    <a:pt x="39776" y="37541"/>
                  </a:cubicBezTo>
                  <a:cubicBezTo>
                    <a:pt x="40194" y="37959"/>
                    <a:pt x="40697" y="38273"/>
                    <a:pt x="41303" y="38482"/>
                  </a:cubicBezTo>
                  <a:cubicBezTo>
                    <a:pt x="41665" y="38597"/>
                    <a:pt x="42031" y="38651"/>
                    <a:pt x="42392" y="38651"/>
                  </a:cubicBezTo>
                  <a:cubicBezTo>
                    <a:pt x="43682" y="38651"/>
                    <a:pt x="44902" y="37957"/>
                    <a:pt x="45572" y="36829"/>
                  </a:cubicBezTo>
                  <a:cubicBezTo>
                    <a:pt x="46111" y="37488"/>
                    <a:pt x="46936" y="37899"/>
                    <a:pt x="47846" y="37899"/>
                  </a:cubicBezTo>
                  <a:cubicBezTo>
                    <a:pt x="47890" y="37899"/>
                    <a:pt x="47934" y="37899"/>
                    <a:pt x="47978" y="37897"/>
                  </a:cubicBezTo>
                  <a:cubicBezTo>
                    <a:pt x="48899" y="37834"/>
                    <a:pt x="49715" y="37353"/>
                    <a:pt x="50217" y="36662"/>
                  </a:cubicBezTo>
                  <a:cubicBezTo>
                    <a:pt x="50778" y="37945"/>
                    <a:pt x="52069" y="38843"/>
                    <a:pt x="53555" y="38843"/>
                  </a:cubicBezTo>
                  <a:cubicBezTo>
                    <a:pt x="53621" y="38843"/>
                    <a:pt x="53687" y="38842"/>
                    <a:pt x="53753" y="38838"/>
                  </a:cubicBezTo>
                  <a:cubicBezTo>
                    <a:pt x="55741" y="38734"/>
                    <a:pt x="57289" y="37060"/>
                    <a:pt x="57226" y="35093"/>
                  </a:cubicBezTo>
                  <a:lnTo>
                    <a:pt x="57226" y="35093"/>
                  </a:lnTo>
                  <a:cubicBezTo>
                    <a:pt x="57484" y="35144"/>
                    <a:pt x="57771" y="35182"/>
                    <a:pt x="58051" y="35182"/>
                  </a:cubicBezTo>
                  <a:cubicBezTo>
                    <a:pt x="58111" y="35182"/>
                    <a:pt x="58171" y="35180"/>
                    <a:pt x="58231" y="35177"/>
                  </a:cubicBezTo>
                  <a:cubicBezTo>
                    <a:pt x="59570" y="35093"/>
                    <a:pt x="60700" y="34319"/>
                    <a:pt x="61285" y="33231"/>
                  </a:cubicBezTo>
                  <a:cubicBezTo>
                    <a:pt x="61820" y="33805"/>
                    <a:pt x="62580" y="34155"/>
                    <a:pt x="63423" y="34155"/>
                  </a:cubicBezTo>
                  <a:cubicBezTo>
                    <a:pt x="63471" y="34155"/>
                    <a:pt x="63518" y="34154"/>
                    <a:pt x="63566" y="34151"/>
                  </a:cubicBezTo>
                  <a:cubicBezTo>
                    <a:pt x="65114" y="34068"/>
                    <a:pt x="66328" y="32791"/>
                    <a:pt x="66349" y="31264"/>
                  </a:cubicBezTo>
                  <a:cubicBezTo>
                    <a:pt x="66370" y="31243"/>
                    <a:pt x="66391" y="31243"/>
                    <a:pt x="66412" y="31243"/>
                  </a:cubicBezTo>
                  <a:cubicBezTo>
                    <a:pt x="66579" y="31473"/>
                    <a:pt x="66788" y="31703"/>
                    <a:pt x="67039" y="31892"/>
                  </a:cubicBezTo>
                  <a:cubicBezTo>
                    <a:pt x="67572" y="32302"/>
                    <a:pt x="68203" y="32501"/>
                    <a:pt x="68828" y="32501"/>
                  </a:cubicBezTo>
                  <a:cubicBezTo>
                    <a:pt x="69703" y="32501"/>
                    <a:pt x="70567" y="32112"/>
                    <a:pt x="71140" y="31368"/>
                  </a:cubicBezTo>
                  <a:cubicBezTo>
                    <a:pt x="71412" y="31013"/>
                    <a:pt x="71601" y="30594"/>
                    <a:pt x="71684" y="30197"/>
                  </a:cubicBezTo>
                  <a:cubicBezTo>
                    <a:pt x="72354" y="30926"/>
                    <a:pt x="73321" y="31395"/>
                    <a:pt x="74392" y="31395"/>
                  </a:cubicBezTo>
                  <a:cubicBezTo>
                    <a:pt x="74459" y="31395"/>
                    <a:pt x="74526" y="31393"/>
                    <a:pt x="74593" y="31389"/>
                  </a:cubicBezTo>
                  <a:cubicBezTo>
                    <a:pt x="76497" y="31306"/>
                    <a:pt x="77982" y="29778"/>
                    <a:pt x="78066" y="27916"/>
                  </a:cubicBezTo>
                  <a:cubicBezTo>
                    <a:pt x="78129" y="27958"/>
                    <a:pt x="78171" y="28000"/>
                    <a:pt x="78213" y="28042"/>
                  </a:cubicBezTo>
                  <a:cubicBezTo>
                    <a:pt x="78745" y="28452"/>
                    <a:pt x="79376" y="28651"/>
                    <a:pt x="80002" y="28651"/>
                  </a:cubicBezTo>
                  <a:cubicBezTo>
                    <a:pt x="80876" y="28651"/>
                    <a:pt x="81740" y="28262"/>
                    <a:pt x="82314" y="27518"/>
                  </a:cubicBezTo>
                  <a:cubicBezTo>
                    <a:pt x="82900" y="26786"/>
                    <a:pt x="83046" y="25866"/>
                    <a:pt x="82837" y="25008"/>
                  </a:cubicBezTo>
                  <a:lnTo>
                    <a:pt x="82837" y="25008"/>
                  </a:lnTo>
                  <a:cubicBezTo>
                    <a:pt x="83190" y="25117"/>
                    <a:pt x="83554" y="25170"/>
                    <a:pt x="83916" y="25170"/>
                  </a:cubicBezTo>
                  <a:cubicBezTo>
                    <a:pt x="85011" y="25170"/>
                    <a:pt x="86089" y="24680"/>
                    <a:pt x="86812" y="23752"/>
                  </a:cubicBezTo>
                  <a:cubicBezTo>
                    <a:pt x="87837" y="22434"/>
                    <a:pt x="87817" y="20614"/>
                    <a:pt x="86854" y="19337"/>
                  </a:cubicBezTo>
                  <a:cubicBezTo>
                    <a:pt x="87775" y="19212"/>
                    <a:pt x="88633" y="18731"/>
                    <a:pt x="89239" y="17956"/>
                  </a:cubicBezTo>
                  <a:cubicBezTo>
                    <a:pt x="90474" y="16345"/>
                    <a:pt x="90181" y="14044"/>
                    <a:pt x="88591" y="12809"/>
                  </a:cubicBezTo>
                  <a:cubicBezTo>
                    <a:pt x="87924" y="12297"/>
                    <a:pt x="87153" y="12050"/>
                    <a:pt x="86382" y="12050"/>
                  </a:cubicBezTo>
                  <a:cubicBezTo>
                    <a:pt x="86112" y="12050"/>
                    <a:pt x="85843" y="12080"/>
                    <a:pt x="85578" y="12140"/>
                  </a:cubicBezTo>
                  <a:cubicBezTo>
                    <a:pt x="82053" y="4957"/>
                    <a:pt x="67587" y="1"/>
                    <a:pt x="49867"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a:off x="451583" y="3461621"/>
              <a:ext cx="581663" cy="51825"/>
            </a:xfrm>
            <a:custGeom>
              <a:rect b="b" l="l" r="r" t="t"/>
              <a:pathLst>
                <a:path extrusionOk="0" h="1842" w="20674">
                  <a:moveTo>
                    <a:pt x="6131" y="0"/>
                  </a:moveTo>
                  <a:cubicBezTo>
                    <a:pt x="3955" y="0"/>
                    <a:pt x="1884" y="21"/>
                    <a:pt x="42" y="84"/>
                  </a:cubicBezTo>
                  <a:lnTo>
                    <a:pt x="1" y="1737"/>
                  </a:lnTo>
                  <a:cubicBezTo>
                    <a:pt x="1863" y="1800"/>
                    <a:pt x="3934" y="1842"/>
                    <a:pt x="6131" y="1842"/>
                  </a:cubicBezTo>
                  <a:cubicBezTo>
                    <a:pt x="14166" y="1842"/>
                    <a:pt x="20673" y="1423"/>
                    <a:pt x="20673" y="921"/>
                  </a:cubicBezTo>
                  <a:cubicBezTo>
                    <a:pt x="20673" y="398"/>
                    <a:pt x="14166" y="0"/>
                    <a:pt x="613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453946" y="3358001"/>
              <a:ext cx="489802" cy="51853"/>
            </a:xfrm>
            <a:custGeom>
              <a:rect b="b" l="l" r="r" t="t"/>
              <a:pathLst>
                <a:path extrusionOk="0" h="1843" w="17409">
                  <a:moveTo>
                    <a:pt x="2846" y="1"/>
                  </a:moveTo>
                  <a:cubicBezTo>
                    <a:pt x="1883" y="1"/>
                    <a:pt x="942" y="1"/>
                    <a:pt x="42" y="22"/>
                  </a:cubicBezTo>
                  <a:cubicBezTo>
                    <a:pt x="21" y="608"/>
                    <a:pt x="21" y="1214"/>
                    <a:pt x="0" y="1821"/>
                  </a:cubicBezTo>
                  <a:cubicBezTo>
                    <a:pt x="921" y="1821"/>
                    <a:pt x="1883" y="1842"/>
                    <a:pt x="2846" y="1842"/>
                  </a:cubicBezTo>
                  <a:cubicBezTo>
                    <a:pt x="10881" y="1842"/>
                    <a:pt x="17409" y="1424"/>
                    <a:pt x="17409" y="921"/>
                  </a:cubicBezTo>
                  <a:cubicBezTo>
                    <a:pt x="17409" y="398"/>
                    <a:pt x="10881" y="1"/>
                    <a:pt x="2846"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453946" y="3255591"/>
              <a:ext cx="271390" cy="48870"/>
            </a:xfrm>
            <a:custGeom>
              <a:rect b="b" l="l" r="r" t="t"/>
              <a:pathLst>
                <a:path extrusionOk="0" h="1737" w="9646">
                  <a:moveTo>
                    <a:pt x="21" y="0"/>
                  </a:moveTo>
                  <a:cubicBezTo>
                    <a:pt x="21" y="586"/>
                    <a:pt x="0" y="1151"/>
                    <a:pt x="0" y="1737"/>
                  </a:cubicBezTo>
                  <a:cubicBezTo>
                    <a:pt x="5629" y="1611"/>
                    <a:pt x="9646" y="1276"/>
                    <a:pt x="9646" y="879"/>
                  </a:cubicBezTo>
                  <a:cubicBezTo>
                    <a:pt x="9646" y="481"/>
                    <a:pt x="5629" y="126"/>
                    <a:pt x="2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455128" y="3150790"/>
              <a:ext cx="417383" cy="51825"/>
            </a:xfrm>
            <a:custGeom>
              <a:rect b="b" l="l" r="r" t="t"/>
              <a:pathLst>
                <a:path extrusionOk="0" h="1842" w="14835">
                  <a:moveTo>
                    <a:pt x="42" y="1"/>
                  </a:moveTo>
                  <a:cubicBezTo>
                    <a:pt x="21" y="608"/>
                    <a:pt x="21" y="1214"/>
                    <a:pt x="0" y="1842"/>
                  </a:cubicBezTo>
                  <a:lnTo>
                    <a:pt x="293" y="1842"/>
                  </a:lnTo>
                  <a:cubicBezTo>
                    <a:pt x="8328" y="1842"/>
                    <a:pt x="14835" y="1424"/>
                    <a:pt x="14835" y="921"/>
                  </a:cubicBezTo>
                  <a:cubicBezTo>
                    <a:pt x="14835" y="398"/>
                    <a:pt x="8328" y="1"/>
                    <a:pt x="293"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456872" y="3047199"/>
              <a:ext cx="574010" cy="51825"/>
            </a:xfrm>
            <a:custGeom>
              <a:rect b="b" l="l" r="r" t="t"/>
              <a:pathLst>
                <a:path extrusionOk="0" h="1842" w="20402">
                  <a:moveTo>
                    <a:pt x="5860" y="0"/>
                  </a:moveTo>
                  <a:cubicBezTo>
                    <a:pt x="3788" y="0"/>
                    <a:pt x="1800" y="21"/>
                    <a:pt x="1" y="84"/>
                  </a:cubicBezTo>
                  <a:cubicBezTo>
                    <a:pt x="1" y="628"/>
                    <a:pt x="1" y="1193"/>
                    <a:pt x="1" y="1758"/>
                  </a:cubicBezTo>
                  <a:cubicBezTo>
                    <a:pt x="1800" y="1800"/>
                    <a:pt x="3767" y="1841"/>
                    <a:pt x="5860" y="1841"/>
                  </a:cubicBezTo>
                  <a:cubicBezTo>
                    <a:pt x="13894" y="1841"/>
                    <a:pt x="20401" y="1423"/>
                    <a:pt x="20401" y="921"/>
                  </a:cubicBezTo>
                  <a:cubicBezTo>
                    <a:pt x="20401" y="419"/>
                    <a:pt x="13894" y="0"/>
                    <a:pt x="586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p:nvPr/>
          </p:nvSpPr>
          <p:spPr>
            <a:xfrm>
              <a:off x="453355" y="2253073"/>
              <a:ext cx="579890" cy="51825"/>
            </a:xfrm>
            <a:custGeom>
              <a:rect b="b" l="l" r="r" t="t"/>
              <a:pathLst>
                <a:path extrusionOk="0" h="1842" w="20611">
                  <a:moveTo>
                    <a:pt x="5964" y="0"/>
                  </a:moveTo>
                  <a:cubicBezTo>
                    <a:pt x="3829" y="0"/>
                    <a:pt x="1821" y="21"/>
                    <a:pt x="0" y="84"/>
                  </a:cubicBezTo>
                  <a:cubicBezTo>
                    <a:pt x="0" y="628"/>
                    <a:pt x="0" y="1193"/>
                    <a:pt x="21" y="1758"/>
                  </a:cubicBezTo>
                  <a:cubicBezTo>
                    <a:pt x="1842" y="1800"/>
                    <a:pt x="3850" y="1841"/>
                    <a:pt x="5964" y="1841"/>
                  </a:cubicBezTo>
                  <a:cubicBezTo>
                    <a:pt x="14061" y="1841"/>
                    <a:pt x="20610" y="1423"/>
                    <a:pt x="20610" y="921"/>
                  </a:cubicBezTo>
                  <a:cubicBezTo>
                    <a:pt x="20610" y="419"/>
                    <a:pt x="14061" y="0"/>
                    <a:pt x="5964"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p:cNvSpPr/>
            <p:nvPr/>
          </p:nvSpPr>
          <p:spPr>
            <a:xfrm>
              <a:off x="451583" y="2149453"/>
              <a:ext cx="491575" cy="51825"/>
            </a:xfrm>
            <a:custGeom>
              <a:rect b="b" l="l" r="r" t="t"/>
              <a:pathLst>
                <a:path extrusionOk="0" h="1842" w="17472">
                  <a:moveTo>
                    <a:pt x="2825" y="1"/>
                  </a:moveTo>
                  <a:cubicBezTo>
                    <a:pt x="1863" y="1"/>
                    <a:pt x="921" y="1"/>
                    <a:pt x="1" y="22"/>
                  </a:cubicBezTo>
                  <a:cubicBezTo>
                    <a:pt x="22" y="607"/>
                    <a:pt x="22" y="1214"/>
                    <a:pt x="22" y="1821"/>
                  </a:cubicBezTo>
                  <a:cubicBezTo>
                    <a:pt x="921" y="1842"/>
                    <a:pt x="1863" y="1842"/>
                    <a:pt x="2825" y="1842"/>
                  </a:cubicBezTo>
                  <a:cubicBezTo>
                    <a:pt x="10902" y="1842"/>
                    <a:pt x="17472" y="1423"/>
                    <a:pt x="17472" y="921"/>
                  </a:cubicBezTo>
                  <a:cubicBezTo>
                    <a:pt x="17472" y="419"/>
                    <a:pt x="10902" y="1"/>
                    <a:pt x="2825"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a:off x="453946" y="2333116"/>
              <a:ext cx="274935" cy="50080"/>
            </a:xfrm>
            <a:custGeom>
              <a:rect b="b" l="l" r="r" t="t"/>
              <a:pathLst>
                <a:path extrusionOk="0" h="1780" w="9772">
                  <a:moveTo>
                    <a:pt x="0" y="1"/>
                  </a:moveTo>
                  <a:lnTo>
                    <a:pt x="0" y="1"/>
                  </a:lnTo>
                  <a:cubicBezTo>
                    <a:pt x="21" y="587"/>
                    <a:pt x="21" y="1173"/>
                    <a:pt x="21" y="1779"/>
                  </a:cubicBezTo>
                  <a:cubicBezTo>
                    <a:pt x="5671" y="1654"/>
                    <a:pt x="9772" y="1298"/>
                    <a:pt x="9772" y="880"/>
                  </a:cubicBezTo>
                  <a:cubicBezTo>
                    <a:pt x="9772" y="461"/>
                    <a:pt x="5671" y="105"/>
                    <a:pt x="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455128" y="2414368"/>
              <a:ext cx="422700" cy="51825"/>
            </a:xfrm>
            <a:custGeom>
              <a:rect b="b" l="l" r="r" t="t"/>
              <a:pathLst>
                <a:path extrusionOk="0" h="1842" w="15024">
                  <a:moveTo>
                    <a:pt x="0" y="0"/>
                  </a:moveTo>
                  <a:cubicBezTo>
                    <a:pt x="0" y="607"/>
                    <a:pt x="0" y="1214"/>
                    <a:pt x="0" y="1842"/>
                  </a:cubicBezTo>
                  <a:lnTo>
                    <a:pt x="1235" y="1842"/>
                  </a:lnTo>
                  <a:cubicBezTo>
                    <a:pt x="8851" y="1842"/>
                    <a:pt x="15023" y="1423"/>
                    <a:pt x="15023" y="921"/>
                  </a:cubicBezTo>
                  <a:cubicBezTo>
                    <a:pt x="15023" y="419"/>
                    <a:pt x="8851" y="0"/>
                    <a:pt x="1235"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1991551" y="2140619"/>
              <a:ext cx="579300" cy="592833"/>
            </a:xfrm>
            <a:custGeom>
              <a:rect b="b" l="l" r="r" t="t"/>
              <a:pathLst>
                <a:path extrusionOk="0" h="21071" w="20590">
                  <a:moveTo>
                    <a:pt x="19899" y="1"/>
                  </a:moveTo>
                  <a:lnTo>
                    <a:pt x="1" y="20673"/>
                  </a:lnTo>
                  <a:lnTo>
                    <a:pt x="1" y="21071"/>
                  </a:lnTo>
                  <a:lnTo>
                    <a:pt x="20590" y="21071"/>
                  </a:lnTo>
                  <a:lnTo>
                    <a:pt x="20590" y="315"/>
                  </a:lnTo>
                  <a:lnTo>
                    <a:pt x="198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a:off x="1991551" y="2138875"/>
              <a:ext cx="562813" cy="583407"/>
            </a:xfrm>
            <a:custGeom>
              <a:rect b="b" l="l" r="r" t="t"/>
              <a:pathLst>
                <a:path extrusionOk="0" h="20736" w="20004">
                  <a:moveTo>
                    <a:pt x="1" y="0"/>
                  </a:moveTo>
                  <a:lnTo>
                    <a:pt x="1" y="20735"/>
                  </a:lnTo>
                  <a:lnTo>
                    <a:pt x="20004" y="20735"/>
                  </a:lnTo>
                  <a:lnTo>
                    <a:pt x="200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a:off x="2062188" y="2194778"/>
              <a:ext cx="435052" cy="461555"/>
            </a:xfrm>
            <a:custGeom>
              <a:rect b="b" l="l" r="r" t="t"/>
              <a:pathLst>
                <a:path extrusionOk="0" h="16405" w="15463">
                  <a:moveTo>
                    <a:pt x="0" y="1"/>
                  </a:moveTo>
                  <a:lnTo>
                    <a:pt x="0" y="16405"/>
                  </a:lnTo>
                  <a:lnTo>
                    <a:pt x="15463" y="16405"/>
                  </a:lnTo>
                  <a:lnTo>
                    <a:pt x="154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2187259" y="2265701"/>
              <a:ext cx="183103" cy="182540"/>
            </a:xfrm>
            <a:custGeom>
              <a:rect b="b" l="l" r="r" t="t"/>
              <a:pathLst>
                <a:path extrusionOk="0" h="6488" w="6508">
                  <a:moveTo>
                    <a:pt x="3244" y="1"/>
                  </a:moveTo>
                  <a:cubicBezTo>
                    <a:pt x="1465" y="1"/>
                    <a:pt x="0" y="1445"/>
                    <a:pt x="0" y="3244"/>
                  </a:cubicBezTo>
                  <a:cubicBezTo>
                    <a:pt x="0" y="5044"/>
                    <a:pt x="1465" y="6487"/>
                    <a:pt x="3244" y="6487"/>
                  </a:cubicBezTo>
                  <a:cubicBezTo>
                    <a:pt x="5043" y="6487"/>
                    <a:pt x="6508" y="5044"/>
                    <a:pt x="6508" y="3244"/>
                  </a:cubicBezTo>
                  <a:cubicBezTo>
                    <a:pt x="6508" y="1445"/>
                    <a:pt x="5043" y="1"/>
                    <a:pt x="32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
            <p:cNvSpPr/>
            <p:nvPr/>
          </p:nvSpPr>
          <p:spPr>
            <a:xfrm>
              <a:off x="2145193" y="2467031"/>
              <a:ext cx="256113" cy="191374"/>
            </a:xfrm>
            <a:custGeom>
              <a:rect b="b" l="l" r="r" t="t"/>
              <a:pathLst>
                <a:path extrusionOk="0" h="6802" w="9103">
                  <a:moveTo>
                    <a:pt x="4478" y="1"/>
                  </a:moveTo>
                  <a:cubicBezTo>
                    <a:pt x="2030" y="1"/>
                    <a:pt x="1" y="2135"/>
                    <a:pt x="1" y="4730"/>
                  </a:cubicBezTo>
                  <a:lnTo>
                    <a:pt x="1" y="6801"/>
                  </a:lnTo>
                  <a:lnTo>
                    <a:pt x="9103" y="6801"/>
                  </a:lnTo>
                  <a:lnTo>
                    <a:pt x="9103" y="4730"/>
                  </a:lnTo>
                  <a:cubicBezTo>
                    <a:pt x="9103" y="2135"/>
                    <a:pt x="7094" y="1"/>
                    <a:pt x="46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p:nvPr/>
          </p:nvSpPr>
          <p:spPr>
            <a:xfrm>
              <a:off x="2811587" y="2143573"/>
              <a:ext cx="579300" cy="586952"/>
            </a:xfrm>
            <a:custGeom>
              <a:rect b="b" l="l" r="r" t="t"/>
              <a:pathLst>
                <a:path extrusionOk="0" h="20862" w="20590">
                  <a:moveTo>
                    <a:pt x="19899" y="0"/>
                  </a:moveTo>
                  <a:lnTo>
                    <a:pt x="0" y="20485"/>
                  </a:lnTo>
                  <a:lnTo>
                    <a:pt x="0" y="20861"/>
                  </a:lnTo>
                  <a:lnTo>
                    <a:pt x="20589" y="20861"/>
                  </a:lnTo>
                  <a:lnTo>
                    <a:pt x="20589" y="314"/>
                  </a:lnTo>
                  <a:lnTo>
                    <a:pt x="198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p:nvPr/>
          </p:nvSpPr>
          <p:spPr>
            <a:xfrm>
              <a:off x="2811587" y="2142391"/>
              <a:ext cx="562813" cy="578118"/>
            </a:xfrm>
            <a:custGeom>
              <a:rect b="b" l="l" r="r" t="t"/>
              <a:pathLst>
                <a:path extrusionOk="0" h="20548" w="20004">
                  <a:moveTo>
                    <a:pt x="0" y="1"/>
                  </a:moveTo>
                  <a:lnTo>
                    <a:pt x="0" y="20548"/>
                  </a:lnTo>
                  <a:lnTo>
                    <a:pt x="20003" y="20548"/>
                  </a:lnTo>
                  <a:lnTo>
                    <a:pt x="200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p:nvPr/>
          </p:nvSpPr>
          <p:spPr>
            <a:xfrm>
              <a:off x="2883367" y="2205385"/>
              <a:ext cx="435080" cy="461555"/>
            </a:xfrm>
            <a:custGeom>
              <a:rect b="b" l="l" r="r" t="t"/>
              <a:pathLst>
                <a:path extrusionOk="0" h="16405" w="15464">
                  <a:moveTo>
                    <a:pt x="1" y="0"/>
                  </a:moveTo>
                  <a:lnTo>
                    <a:pt x="1" y="16405"/>
                  </a:lnTo>
                  <a:lnTo>
                    <a:pt x="15463" y="16405"/>
                  </a:lnTo>
                  <a:lnTo>
                    <a:pt x="15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3006995" y="2276307"/>
              <a:ext cx="183103" cy="182512"/>
            </a:xfrm>
            <a:custGeom>
              <a:rect b="b" l="l" r="r" t="t"/>
              <a:pathLst>
                <a:path extrusionOk="0" h="6487" w="6508">
                  <a:moveTo>
                    <a:pt x="3244" y="1"/>
                  </a:moveTo>
                  <a:cubicBezTo>
                    <a:pt x="1465" y="1"/>
                    <a:pt x="0" y="1444"/>
                    <a:pt x="0" y="3244"/>
                  </a:cubicBezTo>
                  <a:cubicBezTo>
                    <a:pt x="0" y="5043"/>
                    <a:pt x="1465" y="6487"/>
                    <a:pt x="3244" y="6487"/>
                  </a:cubicBezTo>
                  <a:cubicBezTo>
                    <a:pt x="5043" y="6487"/>
                    <a:pt x="6508" y="5043"/>
                    <a:pt x="6508" y="3244"/>
                  </a:cubicBezTo>
                  <a:cubicBezTo>
                    <a:pt x="6508" y="1444"/>
                    <a:pt x="5043" y="1"/>
                    <a:pt x="32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a:off x="2969661" y="2477638"/>
              <a:ext cx="256113" cy="191937"/>
            </a:xfrm>
            <a:custGeom>
              <a:rect b="b" l="l" r="r" t="t"/>
              <a:pathLst>
                <a:path extrusionOk="0" h="6822" w="9103">
                  <a:moveTo>
                    <a:pt x="4478" y="0"/>
                  </a:moveTo>
                  <a:cubicBezTo>
                    <a:pt x="2030" y="0"/>
                    <a:pt x="1" y="2135"/>
                    <a:pt x="1" y="4750"/>
                  </a:cubicBezTo>
                  <a:lnTo>
                    <a:pt x="1" y="6822"/>
                  </a:lnTo>
                  <a:lnTo>
                    <a:pt x="9103" y="6822"/>
                  </a:lnTo>
                  <a:lnTo>
                    <a:pt x="9103" y="4750"/>
                  </a:lnTo>
                  <a:cubicBezTo>
                    <a:pt x="9103" y="2135"/>
                    <a:pt x="7094" y="0"/>
                    <a:pt x="46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a:off x="1520608" y="1969898"/>
              <a:ext cx="2257637" cy="61250"/>
            </a:xfrm>
            <a:custGeom>
              <a:rect b="b" l="l" r="r" t="t"/>
              <a:pathLst>
                <a:path extrusionOk="0" h="2177" w="80243">
                  <a:moveTo>
                    <a:pt x="231" y="1"/>
                  </a:moveTo>
                  <a:cubicBezTo>
                    <a:pt x="106" y="1"/>
                    <a:pt x="1" y="106"/>
                    <a:pt x="1" y="210"/>
                  </a:cubicBezTo>
                  <a:lnTo>
                    <a:pt x="1" y="1947"/>
                  </a:lnTo>
                  <a:cubicBezTo>
                    <a:pt x="1" y="2072"/>
                    <a:pt x="106" y="2177"/>
                    <a:pt x="231" y="2177"/>
                  </a:cubicBezTo>
                  <a:lnTo>
                    <a:pt x="80034" y="2177"/>
                  </a:lnTo>
                  <a:cubicBezTo>
                    <a:pt x="80138" y="2177"/>
                    <a:pt x="80243" y="2072"/>
                    <a:pt x="80243" y="1947"/>
                  </a:cubicBezTo>
                  <a:lnTo>
                    <a:pt x="80243" y="210"/>
                  </a:lnTo>
                  <a:cubicBezTo>
                    <a:pt x="80243" y="106"/>
                    <a:pt x="80138" y="1"/>
                    <a:pt x="80034"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a:off x="1520608" y="2003463"/>
              <a:ext cx="2257637" cy="27685"/>
            </a:xfrm>
            <a:custGeom>
              <a:rect b="b" l="l" r="r" t="t"/>
              <a:pathLst>
                <a:path extrusionOk="0" h="984" w="80243">
                  <a:moveTo>
                    <a:pt x="231" y="1"/>
                  </a:moveTo>
                  <a:cubicBezTo>
                    <a:pt x="106" y="1"/>
                    <a:pt x="1" y="105"/>
                    <a:pt x="1" y="231"/>
                  </a:cubicBezTo>
                  <a:lnTo>
                    <a:pt x="1" y="754"/>
                  </a:lnTo>
                  <a:cubicBezTo>
                    <a:pt x="1" y="879"/>
                    <a:pt x="106" y="984"/>
                    <a:pt x="231" y="984"/>
                  </a:cubicBezTo>
                  <a:lnTo>
                    <a:pt x="80034" y="984"/>
                  </a:lnTo>
                  <a:cubicBezTo>
                    <a:pt x="80138" y="984"/>
                    <a:pt x="80243" y="879"/>
                    <a:pt x="80243" y="754"/>
                  </a:cubicBezTo>
                  <a:lnTo>
                    <a:pt x="80243" y="231"/>
                  </a:lnTo>
                  <a:cubicBezTo>
                    <a:pt x="80243" y="105"/>
                    <a:pt x="80138" y="1"/>
                    <a:pt x="80034"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2684419" y="1061434"/>
              <a:ext cx="72448" cy="308641"/>
            </a:xfrm>
            <a:custGeom>
              <a:rect b="b" l="l" r="r" t="t"/>
              <a:pathLst>
                <a:path extrusionOk="0" h="10970" w="2575">
                  <a:moveTo>
                    <a:pt x="1256" y="2956"/>
                  </a:moveTo>
                  <a:cubicBezTo>
                    <a:pt x="1298" y="3584"/>
                    <a:pt x="1256" y="4232"/>
                    <a:pt x="1214" y="4881"/>
                  </a:cubicBezTo>
                  <a:cubicBezTo>
                    <a:pt x="1152" y="5843"/>
                    <a:pt x="1026" y="6806"/>
                    <a:pt x="838" y="7748"/>
                  </a:cubicBezTo>
                  <a:cubicBezTo>
                    <a:pt x="838" y="7789"/>
                    <a:pt x="817" y="7873"/>
                    <a:pt x="796" y="7978"/>
                  </a:cubicBezTo>
                  <a:cubicBezTo>
                    <a:pt x="712" y="8501"/>
                    <a:pt x="650" y="8898"/>
                    <a:pt x="587" y="9233"/>
                  </a:cubicBezTo>
                  <a:cubicBezTo>
                    <a:pt x="575" y="9244"/>
                    <a:pt x="570" y="9250"/>
                    <a:pt x="568" y="9255"/>
                  </a:cubicBezTo>
                  <a:lnTo>
                    <a:pt x="568" y="9255"/>
                  </a:lnTo>
                  <a:cubicBezTo>
                    <a:pt x="589" y="9049"/>
                    <a:pt x="630" y="8783"/>
                    <a:pt x="670" y="8459"/>
                  </a:cubicBezTo>
                  <a:cubicBezTo>
                    <a:pt x="817" y="7496"/>
                    <a:pt x="963" y="6388"/>
                    <a:pt x="984" y="6116"/>
                  </a:cubicBezTo>
                  <a:cubicBezTo>
                    <a:pt x="1131" y="5069"/>
                    <a:pt x="1214" y="4023"/>
                    <a:pt x="1256" y="2956"/>
                  </a:cubicBezTo>
                  <a:close/>
                  <a:moveTo>
                    <a:pt x="1746" y="0"/>
                  </a:moveTo>
                  <a:cubicBezTo>
                    <a:pt x="1730" y="0"/>
                    <a:pt x="1714" y="2"/>
                    <a:pt x="1696" y="6"/>
                  </a:cubicBezTo>
                  <a:cubicBezTo>
                    <a:pt x="1612" y="27"/>
                    <a:pt x="1549" y="110"/>
                    <a:pt x="1570" y="194"/>
                  </a:cubicBezTo>
                  <a:cubicBezTo>
                    <a:pt x="1738" y="1345"/>
                    <a:pt x="1779" y="2475"/>
                    <a:pt x="1696" y="3605"/>
                  </a:cubicBezTo>
                  <a:cubicBezTo>
                    <a:pt x="1612" y="2642"/>
                    <a:pt x="1466" y="1659"/>
                    <a:pt x="1319" y="675"/>
                  </a:cubicBezTo>
                  <a:lnTo>
                    <a:pt x="1256" y="215"/>
                  </a:lnTo>
                  <a:cubicBezTo>
                    <a:pt x="1238" y="142"/>
                    <a:pt x="1188" y="85"/>
                    <a:pt x="1121" y="85"/>
                  </a:cubicBezTo>
                  <a:cubicBezTo>
                    <a:pt x="1111" y="85"/>
                    <a:pt x="1100" y="87"/>
                    <a:pt x="1089" y="90"/>
                  </a:cubicBezTo>
                  <a:cubicBezTo>
                    <a:pt x="984" y="90"/>
                    <a:pt x="922" y="173"/>
                    <a:pt x="922" y="257"/>
                  </a:cubicBezTo>
                  <a:cubicBezTo>
                    <a:pt x="922" y="299"/>
                    <a:pt x="922" y="341"/>
                    <a:pt x="922" y="403"/>
                  </a:cubicBezTo>
                  <a:cubicBezTo>
                    <a:pt x="880" y="320"/>
                    <a:pt x="838" y="236"/>
                    <a:pt x="796" y="152"/>
                  </a:cubicBezTo>
                  <a:cubicBezTo>
                    <a:pt x="754" y="90"/>
                    <a:pt x="712" y="69"/>
                    <a:pt x="650" y="69"/>
                  </a:cubicBezTo>
                  <a:cubicBezTo>
                    <a:pt x="587" y="69"/>
                    <a:pt x="524" y="110"/>
                    <a:pt x="503" y="152"/>
                  </a:cubicBezTo>
                  <a:cubicBezTo>
                    <a:pt x="461" y="215"/>
                    <a:pt x="461" y="278"/>
                    <a:pt x="503" y="320"/>
                  </a:cubicBezTo>
                  <a:cubicBezTo>
                    <a:pt x="691" y="634"/>
                    <a:pt x="838" y="968"/>
                    <a:pt x="942" y="1303"/>
                  </a:cubicBezTo>
                  <a:cubicBezTo>
                    <a:pt x="942" y="2768"/>
                    <a:pt x="880" y="4191"/>
                    <a:pt x="712" y="5571"/>
                  </a:cubicBezTo>
                  <a:cubicBezTo>
                    <a:pt x="650" y="6157"/>
                    <a:pt x="545" y="6785"/>
                    <a:pt x="440" y="7371"/>
                  </a:cubicBezTo>
                  <a:cubicBezTo>
                    <a:pt x="210" y="8501"/>
                    <a:pt x="1" y="9673"/>
                    <a:pt x="106" y="10802"/>
                  </a:cubicBezTo>
                  <a:cubicBezTo>
                    <a:pt x="106" y="10886"/>
                    <a:pt x="168" y="10949"/>
                    <a:pt x="273" y="10970"/>
                  </a:cubicBezTo>
                  <a:cubicBezTo>
                    <a:pt x="357" y="10970"/>
                    <a:pt x="419" y="10928"/>
                    <a:pt x="440" y="10844"/>
                  </a:cubicBezTo>
                  <a:cubicBezTo>
                    <a:pt x="461" y="10781"/>
                    <a:pt x="482" y="10719"/>
                    <a:pt x="503" y="10635"/>
                  </a:cubicBezTo>
                  <a:cubicBezTo>
                    <a:pt x="1403" y="9045"/>
                    <a:pt x="1738" y="7434"/>
                    <a:pt x="1779" y="5781"/>
                  </a:cubicBezTo>
                  <a:cubicBezTo>
                    <a:pt x="1947" y="4902"/>
                    <a:pt x="2030" y="4044"/>
                    <a:pt x="2072" y="3249"/>
                  </a:cubicBezTo>
                  <a:cubicBezTo>
                    <a:pt x="2114" y="3772"/>
                    <a:pt x="2135" y="4295"/>
                    <a:pt x="2114" y="4797"/>
                  </a:cubicBezTo>
                  <a:cubicBezTo>
                    <a:pt x="2093" y="6764"/>
                    <a:pt x="1884" y="8982"/>
                    <a:pt x="608" y="10468"/>
                  </a:cubicBezTo>
                  <a:cubicBezTo>
                    <a:pt x="545" y="10551"/>
                    <a:pt x="566" y="10656"/>
                    <a:pt x="629" y="10719"/>
                  </a:cubicBezTo>
                  <a:cubicBezTo>
                    <a:pt x="658" y="10748"/>
                    <a:pt x="696" y="10763"/>
                    <a:pt x="735" y="10763"/>
                  </a:cubicBezTo>
                  <a:cubicBezTo>
                    <a:pt x="779" y="10763"/>
                    <a:pt x="825" y="10743"/>
                    <a:pt x="859" y="10698"/>
                  </a:cubicBezTo>
                  <a:cubicBezTo>
                    <a:pt x="1926" y="9442"/>
                    <a:pt x="2219" y="7789"/>
                    <a:pt x="2365" y="6199"/>
                  </a:cubicBezTo>
                  <a:cubicBezTo>
                    <a:pt x="2574" y="4211"/>
                    <a:pt x="2407" y="2161"/>
                    <a:pt x="1884" y="110"/>
                  </a:cubicBezTo>
                  <a:cubicBezTo>
                    <a:pt x="1867" y="41"/>
                    <a:pt x="1821" y="0"/>
                    <a:pt x="174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2690918" y="1352964"/>
              <a:ext cx="9425" cy="620517"/>
            </a:xfrm>
            <a:custGeom>
              <a:rect b="b" l="l" r="r" t="t"/>
              <a:pathLst>
                <a:path extrusionOk="0" h="22055" w="335">
                  <a:moveTo>
                    <a:pt x="167" y="1"/>
                  </a:moveTo>
                  <a:cubicBezTo>
                    <a:pt x="63" y="1"/>
                    <a:pt x="0" y="64"/>
                    <a:pt x="0" y="168"/>
                  </a:cubicBezTo>
                  <a:lnTo>
                    <a:pt x="0" y="21887"/>
                  </a:lnTo>
                  <a:cubicBezTo>
                    <a:pt x="0" y="21971"/>
                    <a:pt x="63" y="22054"/>
                    <a:pt x="167" y="22054"/>
                  </a:cubicBezTo>
                  <a:cubicBezTo>
                    <a:pt x="251" y="22054"/>
                    <a:pt x="335" y="21971"/>
                    <a:pt x="335" y="21887"/>
                  </a:cubicBezTo>
                  <a:lnTo>
                    <a:pt x="335" y="168"/>
                  </a:lnTo>
                  <a:cubicBezTo>
                    <a:pt x="335" y="64"/>
                    <a:pt x="251" y="1"/>
                    <a:pt x="16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2581418" y="1350966"/>
              <a:ext cx="259039" cy="96222"/>
            </a:xfrm>
            <a:custGeom>
              <a:rect b="b" l="l" r="r" t="t"/>
              <a:pathLst>
                <a:path extrusionOk="0" h="3420" w="9207">
                  <a:moveTo>
                    <a:pt x="5380" y="681"/>
                  </a:moveTo>
                  <a:cubicBezTo>
                    <a:pt x="5710" y="681"/>
                    <a:pt x="6040" y="692"/>
                    <a:pt x="6361" y="721"/>
                  </a:cubicBezTo>
                  <a:cubicBezTo>
                    <a:pt x="6821" y="762"/>
                    <a:pt x="7240" y="846"/>
                    <a:pt x="7616" y="972"/>
                  </a:cubicBezTo>
                  <a:cubicBezTo>
                    <a:pt x="8265" y="1076"/>
                    <a:pt x="8600" y="1516"/>
                    <a:pt x="8621" y="2269"/>
                  </a:cubicBezTo>
                  <a:cubicBezTo>
                    <a:pt x="8495" y="2562"/>
                    <a:pt x="8265" y="2729"/>
                    <a:pt x="7951" y="2792"/>
                  </a:cubicBezTo>
                  <a:lnTo>
                    <a:pt x="7930" y="2792"/>
                  </a:lnTo>
                  <a:cubicBezTo>
                    <a:pt x="7713" y="2884"/>
                    <a:pt x="7496" y="2926"/>
                    <a:pt x="7280" y="2926"/>
                  </a:cubicBezTo>
                  <a:cubicBezTo>
                    <a:pt x="6125" y="2926"/>
                    <a:pt x="5014" y="1736"/>
                    <a:pt x="4185" y="783"/>
                  </a:cubicBezTo>
                  <a:cubicBezTo>
                    <a:pt x="4185" y="762"/>
                    <a:pt x="4185" y="742"/>
                    <a:pt x="4185" y="721"/>
                  </a:cubicBezTo>
                  <a:cubicBezTo>
                    <a:pt x="4575" y="698"/>
                    <a:pt x="4978" y="681"/>
                    <a:pt x="5380" y="681"/>
                  </a:cubicBezTo>
                  <a:close/>
                  <a:moveTo>
                    <a:pt x="3641" y="658"/>
                  </a:moveTo>
                  <a:cubicBezTo>
                    <a:pt x="3683" y="721"/>
                    <a:pt x="3746" y="783"/>
                    <a:pt x="3787" y="825"/>
                  </a:cubicBezTo>
                  <a:lnTo>
                    <a:pt x="3746" y="909"/>
                  </a:lnTo>
                  <a:lnTo>
                    <a:pt x="3808" y="909"/>
                  </a:lnTo>
                  <a:cubicBezTo>
                    <a:pt x="3662" y="1432"/>
                    <a:pt x="3432" y="1892"/>
                    <a:pt x="3097" y="2248"/>
                  </a:cubicBezTo>
                  <a:cubicBezTo>
                    <a:pt x="2706" y="2671"/>
                    <a:pt x="1924" y="3094"/>
                    <a:pt x="1270" y="3094"/>
                  </a:cubicBezTo>
                  <a:cubicBezTo>
                    <a:pt x="1083" y="3094"/>
                    <a:pt x="907" y="3059"/>
                    <a:pt x="754" y="2980"/>
                  </a:cubicBezTo>
                  <a:cubicBezTo>
                    <a:pt x="481" y="2834"/>
                    <a:pt x="335" y="2667"/>
                    <a:pt x="356" y="2457"/>
                  </a:cubicBezTo>
                  <a:cubicBezTo>
                    <a:pt x="377" y="1892"/>
                    <a:pt x="1528" y="1202"/>
                    <a:pt x="2009" y="1014"/>
                  </a:cubicBezTo>
                  <a:cubicBezTo>
                    <a:pt x="2532" y="825"/>
                    <a:pt x="3097" y="742"/>
                    <a:pt x="3641" y="658"/>
                  </a:cubicBezTo>
                  <a:close/>
                  <a:moveTo>
                    <a:pt x="4503" y="1"/>
                  </a:moveTo>
                  <a:cubicBezTo>
                    <a:pt x="4459" y="1"/>
                    <a:pt x="4417" y="17"/>
                    <a:pt x="4394" y="51"/>
                  </a:cubicBezTo>
                  <a:cubicBezTo>
                    <a:pt x="4373" y="51"/>
                    <a:pt x="4352" y="72"/>
                    <a:pt x="4331" y="72"/>
                  </a:cubicBezTo>
                  <a:lnTo>
                    <a:pt x="4311" y="51"/>
                  </a:lnTo>
                  <a:lnTo>
                    <a:pt x="4248" y="135"/>
                  </a:lnTo>
                  <a:cubicBezTo>
                    <a:pt x="4206" y="177"/>
                    <a:pt x="4185" y="218"/>
                    <a:pt x="4143" y="239"/>
                  </a:cubicBezTo>
                  <a:cubicBezTo>
                    <a:pt x="4143" y="218"/>
                    <a:pt x="4122" y="218"/>
                    <a:pt x="4101" y="218"/>
                  </a:cubicBezTo>
                  <a:lnTo>
                    <a:pt x="4101" y="156"/>
                  </a:lnTo>
                  <a:lnTo>
                    <a:pt x="4039" y="198"/>
                  </a:lnTo>
                  <a:cubicBezTo>
                    <a:pt x="3913" y="177"/>
                    <a:pt x="3808" y="177"/>
                    <a:pt x="3683" y="177"/>
                  </a:cubicBezTo>
                  <a:lnTo>
                    <a:pt x="3620" y="93"/>
                  </a:lnTo>
                  <a:lnTo>
                    <a:pt x="3599" y="198"/>
                  </a:lnTo>
                  <a:lnTo>
                    <a:pt x="3578" y="198"/>
                  </a:lnTo>
                  <a:cubicBezTo>
                    <a:pt x="3515" y="198"/>
                    <a:pt x="3474" y="239"/>
                    <a:pt x="3453" y="302"/>
                  </a:cubicBezTo>
                  <a:cubicBezTo>
                    <a:pt x="3453" y="323"/>
                    <a:pt x="3453" y="344"/>
                    <a:pt x="3453" y="365"/>
                  </a:cubicBezTo>
                  <a:cubicBezTo>
                    <a:pt x="2511" y="490"/>
                    <a:pt x="1507" y="700"/>
                    <a:pt x="754" y="1348"/>
                  </a:cubicBezTo>
                  <a:cubicBezTo>
                    <a:pt x="398" y="1641"/>
                    <a:pt x="0" y="2143"/>
                    <a:pt x="0" y="2604"/>
                  </a:cubicBezTo>
                  <a:cubicBezTo>
                    <a:pt x="0" y="2834"/>
                    <a:pt x="105" y="3022"/>
                    <a:pt x="293" y="3169"/>
                  </a:cubicBezTo>
                  <a:cubicBezTo>
                    <a:pt x="523" y="3357"/>
                    <a:pt x="837" y="3420"/>
                    <a:pt x="1151" y="3420"/>
                  </a:cubicBezTo>
                  <a:cubicBezTo>
                    <a:pt x="1758" y="3420"/>
                    <a:pt x="2427" y="3169"/>
                    <a:pt x="2783" y="2939"/>
                  </a:cubicBezTo>
                  <a:cubicBezTo>
                    <a:pt x="3411" y="2562"/>
                    <a:pt x="3850" y="1934"/>
                    <a:pt x="4080" y="1139"/>
                  </a:cubicBezTo>
                  <a:cubicBezTo>
                    <a:pt x="4938" y="2102"/>
                    <a:pt x="6277" y="3357"/>
                    <a:pt x="7470" y="3357"/>
                  </a:cubicBezTo>
                  <a:lnTo>
                    <a:pt x="7512" y="3357"/>
                  </a:lnTo>
                  <a:cubicBezTo>
                    <a:pt x="8014" y="3336"/>
                    <a:pt x="8432" y="3106"/>
                    <a:pt x="8788" y="2646"/>
                  </a:cubicBezTo>
                  <a:cubicBezTo>
                    <a:pt x="9123" y="2185"/>
                    <a:pt x="9207" y="1788"/>
                    <a:pt x="9039" y="1453"/>
                  </a:cubicBezTo>
                  <a:cubicBezTo>
                    <a:pt x="8495" y="449"/>
                    <a:pt x="5712" y="386"/>
                    <a:pt x="4541" y="386"/>
                  </a:cubicBezTo>
                  <a:cubicBezTo>
                    <a:pt x="4603" y="344"/>
                    <a:pt x="4624" y="281"/>
                    <a:pt x="4645" y="260"/>
                  </a:cubicBezTo>
                  <a:cubicBezTo>
                    <a:pt x="4708" y="177"/>
                    <a:pt x="4687" y="93"/>
                    <a:pt x="4603" y="30"/>
                  </a:cubicBezTo>
                  <a:cubicBezTo>
                    <a:pt x="4575" y="11"/>
                    <a:pt x="4539" y="1"/>
                    <a:pt x="4503"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2634396" y="1922267"/>
              <a:ext cx="125398" cy="50024"/>
            </a:xfrm>
            <a:custGeom>
              <a:rect b="b" l="l" r="r" t="t"/>
              <a:pathLst>
                <a:path extrusionOk="0" h="1778" w="4457">
                  <a:moveTo>
                    <a:pt x="4060" y="355"/>
                  </a:moveTo>
                  <a:cubicBezTo>
                    <a:pt x="4039" y="376"/>
                    <a:pt x="4018" y="418"/>
                    <a:pt x="3955" y="480"/>
                  </a:cubicBezTo>
                  <a:cubicBezTo>
                    <a:pt x="3578" y="941"/>
                    <a:pt x="2825" y="1213"/>
                    <a:pt x="2302" y="1359"/>
                  </a:cubicBezTo>
                  <a:cubicBezTo>
                    <a:pt x="2448" y="899"/>
                    <a:pt x="2846" y="669"/>
                    <a:pt x="3160" y="564"/>
                  </a:cubicBezTo>
                  <a:cubicBezTo>
                    <a:pt x="3327" y="480"/>
                    <a:pt x="3516" y="459"/>
                    <a:pt x="3683" y="418"/>
                  </a:cubicBezTo>
                  <a:cubicBezTo>
                    <a:pt x="3725" y="418"/>
                    <a:pt x="3788" y="397"/>
                    <a:pt x="3850" y="397"/>
                  </a:cubicBezTo>
                  <a:cubicBezTo>
                    <a:pt x="3913" y="376"/>
                    <a:pt x="3997" y="355"/>
                    <a:pt x="4060" y="355"/>
                  </a:cubicBezTo>
                  <a:close/>
                  <a:moveTo>
                    <a:pt x="670" y="543"/>
                  </a:moveTo>
                  <a:cubicBezTo>
                    <a:pt x="795" y="543"/>
                    <a:pt x="1130" y="648"/>
                    <a:pt x="1339" y="773"/>
                  </a:cubicBezTo>
                  <a:cubicBezTo>
                    <a:pt x="1591" y="920"/>
                    <a:pt x="1800" y="1129"/>
                    <a:pt x="1946" y="1380"/>
                  </a:cubicBezTo>
                  <a:cubicBezTo>
                    <a:pt x="1946" y="1401"/>
                    <a:pt x="1967" y="1422"/>
                    <a:pt x="1967" y="1422"/>
                  </a:cubicBezTo>
                  <a:cubicBezTo>
                    <a:pt x="1653" y="1380"/>
                    <a:pt x="1339" y="1338"/>
                    <a:pt x="1067" y="1192"/>
                  </a:cubicBezTo>
                  <a:cubicBezTo>
                    <a:pt x="879" y="1087"/>
                    <a:pt x="544" y="794"/>
                    <a:pt x="544" y="627"/>
                  </a:cubicBezTo>
                  <a:cubicBezTo>
                    <a:pt x="544" y="606"/>
                    <a:pt x="544" y="564"/>
                    <a:pt x="607" y="543"/>
                  </a:cubicBezTo>
                  <a:close/>
                  <a:moveTo>
                    <a:pt x="4059" y="1"/>
                  </a:moveTo>
                  <a:cubicBezTo>
                    <a:pt x="3612" y="1"/>
                    <a:pt x="2904" y="292"/>
                    <a:pt x="2888" y="292"/>
                  </a:cubicBezTo>
                  <a:cubicBezTo>
                    <a:pt x="2532" y="459"/>
                    <a:pt x="2260" y="690"/>
                    <a:pt x="2093" y="983"/>
                  </a:cubicBezTo>
                  <a:cubicBezTo>
                    <a:pt x="1884" y="731"/>
                    <a:pt x="1611" y="522"/>
                    <a:pt x="1298" y="376"/>
                  </a:cubicBezTo>
                  <a:cubicBezTo>
                    <a:pt x="1120" y="300"/>
                    <a:pt x="851" y="209"/>
                    <a:pt x="625" y="209"/>
                  </a:cubicBezTo>
                  <a:cubicBezTo>
                    <a:pt x="477" y="209"/>
                    <a:pt x="347" y="247"/>
                    <a:pt x="272" y="355"/>
                  </a:cubicBezTo>
                  <a:cubicBezTo>
                    <a:pt x="0" y="711"/>
                    <a:pt x="503" y="1213"/>
                    <a:pt x="691" y="1338"/>
                  </a:cubicBezTo>
                  <a:cubicBezTo>
                    <a:pt x="1109" y="1652"/>
                    <a:pt x="1591" y="1715"/>
                    <a:pt x="2072" y="1778"/>
                  </a:cubicBezTo>
                  <a:lnTo>
                    <a:pt x="2093" y="1778"/>
                  </a:lnTo>
                  <a:cubicBezTo>
                    <a:pt x="2156" y="1778"/>
                    <a:pt x="2197" y="1757"/>
                    <a:pt x="2239" y="1715"/>
                  </a:cubicBezTo>
                  <a:cubicBezTo>
                    <a:pt x="2846" y="1568"/>
                    <a:pt x="3390" y="1317"/>
                    <a:pt x="3871" y="983"/>
                  </a:cubicBezTo>
                  <a:cubicBezTo>
                    <a:pt x="4101" y="815"/>
                    <a:pt x="4415" y="564"/>
                    <a:pt x="4457" y="334"/>
                  </a:cubicBezTo>
                  <a:cubicBezTo>
                    <a:pt x="4457" y="229"/>
                    <a:pt x="4436" y="167"/>
                    <a:pt x="4373" y="104"/>
                  </a:cubicBezTo>
                  <a:cubicBezTo>
                    <a:pt x="4314" y="29"/>
                    <a:pt x="4199" y="1"/>
                    <a:pt x="4059"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p:nvPr/>
          </p:nvSpPr>
          <p:spPr>
            <a:xfrm>
              <a:off x="3091947" y="2129393"/>
              <a:ext cx="72279" cy="43694"/>
            </a:xfrm>
            <a:custGeom>
              <a:rect b="b" l="l" r="r" t="t"/>
              <a:pathLst>
                <a:path extrusionOk="0" h="1553" w="2569">
                  <a:moveTo>
                    <a:pt x="2140" y="0"/>
                  </a:moveTo>
                  <a:cubicBezTo>
                    <a:pt x="1779" y="0"/>
                    <a:pt x="1125" y="230"/>
                    <a:pt x="978" y="295"/>
                  </a:cubicBezTo>
                  <a:cubicBezTo>
                    <a:pt x="560" y="463"/>
                    <a:pt x="246" y="797"/>
                    <a:pt x="100" y="1237"/>
                  </a:cubicBezTo>
                  <a:cubicBezTo>
                    <a:pt x="87" y="1288"/>
                    <a:pt x="130" y="1324"/>
                    <a:pt x="174" y="1324"/>
                  </a:cubicBezTo>
                  <a:cubicBezTo>
                    <a:pt x="202" y="1324"/>
                    <a:pt x="230" y="1311"/>
                    <a:pt x="246" y="1279"/>
                  </a:cubicBezTo>
                  <a:cubicBezTo>
                    <a:pt x="372" y="818"/>
                    <a:pt x="727" y="525"/>
                    <a:pt x="1167" y="358"/>
                  </a:cubicBezTo>
                  <a:cubicBezTo>
                    <a:pt x="1355" y="295"/>
                    <a:pt x="1522" y="253"/>
                    <a:pt x="1711" y="232"/>
                  </a:cubicBezTo>
                  <a:cubicBezTo>
                    <a:pt x="1844" y="212"/>
                    <a:pt x="2027" y="156"/>
                    <a:pt x="2135" y="156"/>
                  </a:cubicBezTo>
                  <a:lnTo>
                    <a:pt x="2135" y="156"/>
                  </a:lnTo>
                  <a:cubicBezTo>
                    <a:pt x="2248" y="156"/>
                    <a:pt x="2280" y="217"/>
                    <a:pt x="2087" y="442"/>
                  </a:cubicBezTo>
                  <a:cubicBezTo>
                    <a:pt x="1648" y="986"/>
                    <a:pt x="727" y="1279"/>
                    <a:pt x="79" y="1425"/>
                  </a:cubicBezTo>
                  <a:cubicBezTo>
                    <a:pt x="1" y="1425"/>
                    <a:pt x="32" y="1553"/>
                    <a:pt x="104" y="1553"/>
                  </a:cubicBezTo>
                  <a:cubicBezTo>
                    <a:pt x="110" y="1553"/>
                    <a:pt x="115" y="1552"/>
                    <a:pt x="121" y="1551"/>
                  </a:cubicBezTo>
                  <a:cubicBezTo>
                    <a:pt x="748" y="1425"/>
                    <a:pt x="1355" y="1174"/>
                    <a:pt x="1878" y="797"/>
                  </a:cubicBezTo>
                  <a:cubicBezTo>
                    <a:pt x="2025" y="714"/>
                    <a:pt x="2569" y="316"/>
                    <a:pt x="2359" y="65"/>
                  </a:cubicBezTo>
                  <a:cubicBezTo>
                    <a:pt x="2322" y="19"/>
                    <a:pt x="2243" y="0"/>
                    <a:pt x="2140"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3041164" y="2135189"/>
              <a:ext cx="58493" cy="39023"/>
            </a:xfrm>
            <a:custGeom>
              <a:rect b="b" l="l" r="r" t="t"/>
              <a:pathLst>
                <a:path extrusionOk="0" h="1387" w="2079">
                  <a:moveTo>
                    <a:pt x="491" y="1"/>
                  </a:moveTo>
                  <a:cubicBezTo>
                    <a:pt x="372" y="1"/>
                    <a:pt x="268" y="30"/>
                    <a:pt x="210" y="110"/>
                  </a:cubicBezTo>
                  <a:cubicBezTo>
                    <a:pt x="1" y="382"/>
                    <a:pt x="419" y="822"/>
                    <a:pt x="607" y="968"/>
                  </a:cubicBezTo>
                  <a:cubicBezTo>
                    <a:pt x="1005" y="1261"/>
                    <a:pt x="1486" y="1324"/>
                    <a:pt x="1946" y="1386"/>
                  </a:cubicBezTo>
                  <a:cubicBezTo>
                    <a:pt x="2051" y="1386"/>
                    <a:pt x="2051" y="1240"/>
                    <a:pt x="1946" y="1240"/>
                  </a:cubicBezTo>
                  <a:cubicBezTo>
                    <a:pt x="1591" y="1198"/>
                    <a:pt x="1214" y="1135"/>
                    <a:pt x="879" y="968"/>
                  </a:cubicBezTo>
                  <a:cubicBezTo>
                    <a:pt x="691" y="863"/>
                    <a:pt x="63" y="361"/>
                    <a:pt x="419" y="152"/>
                  </a:cubicBezTo>
                  <a:cubicBezTo>
                    <a:pt x="447" y="134"/>
                    <a:pt x="485" y="127"/>
                    <a:pt x="530" y="127"/>
                  </a:cubicBezTo>
                  <a:cubicBezTo>
                    <a:pt x="751" y="127"/>
                    <a:pt x="1134" y="312"/>
                    <a:pt x="1256" y="382"/>
                  </a:cubicBezTo>
                  <a:cubicBezTo>
                    <a:pt x="1528" y="549"/>
                    <a:pt x="1758" y="780"/>
                    <a:pt x="1926" y="1073"/>
                  </a:cubicBezTo>
                  <a:cubicBezTo>
                    <a:pt x="1940" y="1100"/>
                    <a:pt x="1963" y="1112"/>
                    <a:pt x="1986" y="1112"/>
                  </a:cubicBezTo>
                  <a:cubicBezTo>
                    <a:pt x="2033" y="1112"/>
                    <a:pt x="2079" y="1066"/>
                    <a:pt x="2051" y="1010"/>
                  </a:cubicBezTo>
                  <a:cubicBezTo>
                    <a:pt x="1842" y="633"/>
                    <a:pt x="1528" y="340"/>
                    <a:pt x="1130" y="173"/>
                  </a:cubicBezTo>
                  <a:cubicBezTo>
                    <a:pt x="994" y="105"/>
                    <a:pt x="715" y="1"/>
                    <a:pt x="491"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3093606" y="2162676"/>
              <a:ext cx="8187" cy="11620"/>
            </a:xfrm>
            <a:custGeom>
              <a:rect b="b" l="l" r="r" t="t"/>
              <a:pathLst>
                <a:path extrusionOk="0" h="413" w="291">
                  <a:moveTo>
                    <a:pt x="134" y="1"/>
                  </a:moveTo>
                  <a:cubicBezTo>
                    <a:pt x="119" y="1"/>
                    <a:pt x="101" y="4"/>
                    <a:pt x="82" y="12"/>
                  </a:cubicBezTo>
                  <a:cubicBezTo>
                    <a:pt x="50" y="28"/>
                    <a:pt x="43" y="57"/>
                    <a:pt x="51" y="84"/>
                  </a:cubicBezTo>
                  <a:lnTo>
                    <a:pt x="51" y="84"/>
                  </a:lnTo>
                  <a:cubicBezTo>
                    <a:pt x="26" y="138"/>
                    <a:pt x="20" y="207"/>
                    <a:pt x="20" y="242"/>
                  </a:cubicBezTo>
                  <a:cubicBezTo>
                    <a:pt x="1" y="318"/>
                    <a:pt x="16" y="412"/>
                    <a:pt x="115" y="412"/>
                  </a:cubicBezTo>
                  <a:cubicBezTo>
                    <a:pt x="124" y="412"/>
                    <a:pt x="134" y="411"/>
                    <a:pt x="145" y="409"/>
                  </a:cubicBezTo>
                  <a:cubicBezTo>
                    <a:pt x="279" y="352"/>
                    <a:pt x="291" y="1"/>
                    <a:pt x="134"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2256662" y="2124076"/>
              <a:ext cx="72223" cy="43722"/>
            </a:xfrm>
            <a:custGeom>
              <a:rect b="b" l="l" r="r" t="t"/>
              <a:pathLst>
                <a:path extrusionOk="0" h="1554" w="2567">
                  <a:moveTo>
                    <a:pt x="2147" y="0"/>
                  </a:moveTo>
                  <a:cubicBezTo>
                    <a:pt x="1776" y="0"/>
                    <a:pt x="1128" y="226"/>
                    <a:pt x="998" y="275"/>
                  </a:cubicBezTo>
                  <a:cubicBezTo>
                    <a:pt x="558" y="463"/>
                    <a:pt x="245" y="777"/>
                    <a:pt x="98" y="1237"/>
                  </a:cubicBezTo>
                  <a:cubicBezTo>
                    <a:pt x="85" y="1289"/>
                    <a:pt x="136" y="1325"/>
                    <a:pt x="182" y="1325"/>
                  </a:cubicBezTo>
                  <a:cubicBezTo>
                    <a:pt x="210" y="1325"/>
                    <a:pt x="237" y="1311"/>
                    <a:pt x="245" y="1279"/>
                  </a:cubicBezTo>
                  <a:cubicBezTo>
                    <a:pt x="391" y="819"/>
                    <a:pt x="747" y="526"/>
                    <a:pt x="1186" y="359"/>
                  </a:cubicBezTo>
                  <a:cubicBezTo>
                    <a:pt x="1353" y="296"/>
                    <a:pt x="1542" y="254"/>
                    <a:pt x="1709" y="233"/>
                  </a:cubicBezTo>
                  <a:cubicBezTo>
                    <a:pt x="1856" y="212"/>
                    <a:pt x="2044" y="149"/>
                    <a:pt x="2149" y="149"/>
                  </a:cubicBezTo>
                  <a:lnTo>
                    <a:pt x="2149" y="149"/>
                  </a:lnTo>
                  <a:cubicBezTo>
                    <a:pt x="2253" y="149"/>
                    <a:pt x="2274" y="212"/>
                    <a:pt x="2086" y="442"/>
                  </a:cubicBezTo>
                  <a:cubicBezTo>
                    <a:pt x="1646" y="986"/>
                    <a:pt x="747" y="1279"/>
                    <a:pt x="98" y="1405"/>
                  </a:cubicBezTo>
                  <a:cubicBezTo>
                    <a:pt x="0" y="1424"/>
                    <a:pt x="30" y="1553"/>
                    <a:pt x="103" y="1553"/>
                  </a:cubicBezTo>
                  <a:cubicBezTo>
                    <a:pt x="108" y="1553"/>
                    <a:pt x="113" y="1553"/>
                    <a:pt x="119" y="1551"/>
                  </a:cubicBezTo>
                  <a:cubicBezTo>
                    <a:pt x="747" y="1426"/>
                    <a:pt x="1353" y="1175"/>
                    <a:pt x="1877" y="798"/>
                  </a:cubicBezTo>
                  <a:cubicBezTo>
                    <a:pt x="2023" y="693"/>
                    <a:pt x="2567" y="296"/>
                    <a:pt x="2379" y="66"/>
                  </a:cubicBezTo>
                  <a:cubicBezTo>
                    <a:pt x="2337" y="19"/>
                    <a:pt x="2253" y="0"/>
                    <a:pt x="2147"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2205823" y="2129618"/>
              <a:ext cx="58549" cy="39305"/>
            </a:xfrm>
            <a:custGeom>
              <a:rect b="b" l="l" r="r" t="t"/>
              <a:pathLst>
                <a:path extrusionOk="0" h="1397" w="2081">
                  <a:moveTo>
                    <a:pt x="500" y="0"/>
                  </a:moveTo>
                  <a:cubicBezTo>
                    <a:pt x="377" y="0"/>
                    <a:pt x="269" y="32"/>
                    <a:pt x="210" y="120"/>
                  </a:cubicBezTo>
                  <a:cubicBezTo>
                    <a:pt x="1" y="392"/>
                    <a:pt x="419" y="831"/>
                    <a:pt x="629" y="978"/>
                  </a:cubicBezTo>
                  <a:cubicBezTo>
                    <a:pt x="1005" y="1271"/>
                    <a:pt x="1487" y="1333"/>
                    <a:pt x="1968" y="1396"/>
                  </a:cubicBezTo>
                  <a:cubicBezTo>
                    <a:pt x="2052" y="1396"/>
                    <a:pt x="2052" y="1250"/>
                    <a:pt x="1968" y="1250"/>
                  </a:cubicBezTo>
                  <a:cubicBezTo>
                    <a:pt x="1591" y="1187"/>
                    <a:pt x="1215" y="1145"/>
                    <a:pt x="880" y="978"/>
                  </a:cubicBezTo>
                  <a:cubicBezTo>
                    <a:pt x="712" y="873"/>
                    <a:pt x="64" y="371"/>
                    <a:pt x="419" y="162"/>
                  </a:cubicBezTo>
                  <a:cubicBezTo>
                    <a:pt x="448" y="144"/>
                    <a:pt x="486" y="137"/>
                    <a:pt x="530" y="137"/>
                  </a:cubicBezTo>
                  <a:cubicBezTo>
                    <a:pt x="752" y="137"/>
                    <a:pt x="1135" y="322"/>
                    <a:pt x="1256" y="392"/>
                  </a:cubicBezTo>
                  <a:cubicBezTo>
                    <a:pt x="1549" y="559"/>
                    <a:pt x="1759" y="789"/>
                    <a:pt x="1926" y="1082"/>
                  </a:cubicBezTo>
                  <a:cubicBezTo>
                    <a:pt x="1939" y="1107"/>
                    <a:pt x="1959" y="1117"/>
                    <a:pt x="1980" y="1117"/>
                  </a:cubicBezTo>
                  <a:cubicBezTo>
                    <a:pt x="2028" y="1117"/>
                    <a:pt x="2081" y="1063"/>
                    <a:pt x="2052" y="1020"/>
                  </a:cubicBezTo>
                  <a:cubicBezTo>
                    <a:pt x="1842" y="643"/>
                    <a:pt x="1528" y="329"/>
                    <a:pt x="1131" y="162"/>
                  </a:cubicBezTo>
                  <a:cubicBezTo>
                    <a:pt x="1009" y="107"/>
                    <a:pt x="728" y="0"/>
                    <a:pt x="500"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2258829" y="2157246"/>
              <a:ext cx="7259" cy="11338"/>
            </a:xfrm>
            <a:custGeom>
              <a:rect b="b" l="l" r="r" t="t"/>
              <a:pathLst>
                <a:path extrusionOk="0" h="403" w="258">
                  <a:moveTo>
                    <a:pt x="122" y="1"/>
                  </a:moveTo>
                  <a:cubicBezTo>
                    <a:pt x="105" y="1"/>
                    <a:pt x="85" y="6"/>
                    <a:pt x="63" y="17"/>
                  </a:cubicBezTo>
                  <a:cubicBezTo>
                    <a:pt x="23" y="37"/>
                    <a:pt x="21" y="76"/>
                    <a:pt x="39" y="106"/>
                  </a:cubicBezTo>
                  <a:lnTo>
                    <a:pt x="39" y="106"/>
                  </a:lnTo>
                  <a:cubicBezTo>
                    <a:pt x="20" y="152"/>
                    <a:pt x="10" y="207"/>
                    <a:pt x="0" y="247"/>
                  </a:cubicBezTo>
                  <a:cubicBezTo>
                    <a:pt x="0" y="317"/>
                    <a:pt x="15" y="403"/>
                    <a:pt x="82" y="403"/>
                  </a:cubicBezTo>
                  <a:cubicBezTo>
                    <a:pt x="95" y="403"/>
                    <a:pt x="109" y="400"/>
                    <a:pt x="126" y="393"/>
                  </a:cubicBezTo>
                  <a:cubicBezTo>
                    <a:pt x="226" y="365"/>
                    <a:pt x="257" y="151"/>
                    <a:pt x="201" y="51"/>
                  </a:cubicBezTo>
                  <a:lnTo>
                    <a:pt x="201" y="51"/>
                  </a:lnTo>
                  <a:cubicBezTo>
                    <a:pt x="198" y="46"/>
                    <a:pt x="195" y="41"/>
                    <a:pt x="191" y="36"/>
                  </a:cubicBezTo>
                  <a:lnTo>
                    <a:pt x="191" y="36"/>
                  </a:lnTo>
                  <a:cubicBezTo>
                    <a:pt x="174" y="14"/>
                    <a:pt x="151" y="1"/>
                    <a:pt x="122"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2260573" y="2027743"/>
              <a:ext cx="4164" cy="134542"/>
            </a:xfrm>
            <a:custGeom>
              <a:rect b="b" l="l" r="r" t="t"/>
              <a:pathLst>
                <a:path extrusionOk="0" h="4782" w="148">
                  <a:moveTo>
                    <a:pt x="74" y="1"/>
                  </a:moveTo>
                  <a:cubicBezTo>
                    <a:pt x="38" y="1"/>
                    <a:pt x="1" y="6"/>
                    <a:pt x="1" y="16"/>
                  </a:cubicBezTo>
                  <a:lnTo>
                    <a:pt x="1" y="4766"/>
                  </a:lnTo>
                  <a:cubicBezTo>
                    <a:pt x="1" y="4777"/>
                    <a:pt x="38" y="4782"/>
                    <a:pt x="74" y="4782"/>
                  </a:cubicBezTo>
                  <a:cubicBezTo>
                    <a:pt x="111" y="4782"/>
                    <a:pt x="147" y="4777"/>
                    <a:pt x="147" y="4766"/>
                  </a:cubicBezTo>
                  <a:lnTo>
                    <a:pt x="147" y="16"/>
                  </a:lnTo>
                  <a:cubicBezTo>
                    <a:pt x="147" y="6"/>
                    <a:pt x="111" y="1"/>
                    <a:pt x="74"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3094732" y="2027743"/>
              <a:ext cx="4136" cy="134542"/>
            </a:xfrm>
            <a:custGeom>
              <a:rect b="b" l="l" r="r" t="t"/>
              <a:pathLst>
                <a:path extrusionOk="0" h="4782" w="147">
                  <a:moveTo>
                    <a:pt x="74" y="1"/>
                  </a:moveTo>
                  <a:cubicBezTo>
                    <a:pt x="37" y="1"/>
                    <a:pt x="1" y="6"/>
                    <a:pt x="1" y="16"/>
                  </a:cubicBezTo>
                  <a:lnTo>
                    <a:pt x="1" y="4766"/>
                  </a:lnTo>
                  <a:cubicBezTo>
                    <a:pt x="1" y="4777"/>
                    <a:pt x="37" y="4782"/>
                    <a:pt x="74" y="4782"/>
                  </a:cubicBezTo>
                  <a:cubicBezTo>
                    <a:pt x="110" y="4782"/>
                    <a:pt x="147" y="4777"/>
                    <a:pt x="147" y="4766"/>
                  </a:cubicBezTo>
                  <a:lnTo>
                    <a:pt x="147" y="16"/>
                  </a:lnTo>
                  <a:cubicBezTo>
                    <a:pt x="147" y="6"/>
                    <a:pt x="110" y="1"/>
                    <a:pt x="74"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2259419" y="1966719"/>
              <a:ext cx="14602" cy="65470"/>
            </a:xfrm>
            <a:custGeom>
              <a:rect b="b" l="l" r="r" t="t"/>
              <a:pathLst>
                <a:path extrusionOk="0" h="2327" w="519">
                  <a:moveTo>
                    <a:pt x="320" y="840"/>
                  </a:moveTo>
                  <a:cubicBezTo>
                    <a:pt x="325" y="884"/>
                    <a:pt x="330" y="929"/>
                    <a:pt x="335" y="972"/>
                  </a:cubicBezTo>
                  <a:cubicBezTo>
                    <a:pt x="338" y="1034"/>
                    <a:pt x="340" y="1095"/>
                    <a:pt x="340" y="1157"/>
                  </a:cubicBezTo>
                  <a:lnTo>
                    <a:pt x="340" y="1157"/>
                  </a:lnTo>
                  <a:cubicBezTo>
                    <a:pt x="317" y="1295"/>
                    <a:pt x="287" y="1432"/>
                    <a:pt x="253" y="1569"/>
                  </a:cubicBezTo>
                  <a:lnTo>
                    <a:pt x="253" y="1569"/>
                  </a:lnTo>
                  <a:cubicBezTo>
                    <a:pt x="285" y="1381"/>
                    <a:pt x="305" y="1189"/>
                    <a:pt x="314" y="993"/>
                  </a:cubicBezTo>
                  <a:cubicBezTo>
                    <a:pt x="317" y="942"/>
                    <a:pt x="319" y="891"/>
                    <a:pt x="320" y="840"/>
                  </a:cubicBezTo>
                  <a:close/>
                  <a:moveTo>
                    <a:pt x="336" y="1301"/>
                  </a:moveTo>
                  <a:lnTo>
                    <a:pt x="336" y="1301"/>
                  </a:lnTo>
                  <a:cubicBezTo>
                    <a:pt x="323" y="1557"/>
                    <a:pt x="273" y="1809"/>
                    <a:pt x="165" y="2044"/>
                  </a:cubicBezTo>
                  <a:lnTo>
                    <a:pt x="165" y="2044"/>
                  </a:lnTo>
                  <a:cubicBezTo>
                    <a:pt x="183" y="1985"/>
                    <a:pt x="196" y="1924"/>
                    <a:pt x="209" y="1872"/>
                  </a:cubicBezTo>
                  <a:cubicBezTo>
                    <a:pt x="251" y="1683"/>
                    <a:pt x="314" y="1495"/>
                    <a:pt x="335" y="1307"/>
                  </a:cubicBezTo>
                  <a:cubicBezTo>
                    <a:pt x="335" y="1305"/>
                    <a:pt x="336" y="1303"/>
                    <a:pt x="336" y="1301"/>
                  </a:cubicBezTo>
                  <a:close/>
                  <a:moveTo>
                    <a:pt x="250" y="373"/>
                  </a:moveTo>
                  <a:lnTo>
                    <a:pt x="250" y="373"/>
                  </a:lnTo>
                  <a:cubicBezTo>
                    <a:pt x="250" y="374"/>
                    <a:pt x="251" y="376"/>
                    <a:pt x="251" y="378"/>
                  </a:cubicBezTo>
                  <a:lnTo>
                    <a:pt x="251" y="378"/>
                  </a:lnTo>
                  <a:cubicBezTo>
                    <a:pt x="251" y="381"/>
                    <a:pt x="251" y="383"/>
                    <a:pt x="251" y="386"/>
                  </a:cubicBezTo>
                  <a:cubicBezTo>
                    <a:pt x="259" y="423"/>
                    <a:pt x="267" y="460"/>
                    <a:pt x="273" y="498"/>
                  </a:cubicBezTo>
                  <a:lnTo>
                    <a:pt x="273" y="498"/>
                  </a:lnTo>
                  <a:cubicBezTo>
                    <a:pt x="299" y="675"/>
                    <a:pt x="294" y="858"/>
                    <a:pt x="272" y="1035"/>
                  </a:cubicBezTo>
                  <a:cubicBezTo>
                    <a:pt x="272" y="1244"/>
                    <a:pt x="230" y="1453"/>
                    <a:pt x="188" y="1662"/>
                  </a:cubicBezTo>
                  <a:cubicBezTo>
                    <a:pt x="188" y="1693"/>
                    <a:pt x="168" y="1830"/>
                    <a:pt x="143" y="1961"/>
                  </a:cubicBezTo>
                  <a:lnTo>
                    <a:pt x="143" y="1961"/>
                  </a:lnTo>
                  <a:cubicBezTo>
                    <a:pt x="118" y="2040"/>
                    <a:pt x="93" y="2118"/>
                    <a:pt x="67" y="2195"/>
                  </a:cubicBezTo>
                  <a:lnTo>
                    <a:pt x="67" y="2195"/>
                  </a:lnTo>
                  <a:cubicBezTo>
                    <a:pt x="86" y="2044"/>
                    <a:pt x="170" y="1399"/>
                    <a:pt x="188" y="1307"/>
                  </a:cubicBezTo>
                  <a:cubicBezTo>
                    <a:pt x="224" y="1002"/>
                    <a:pt x="245" y="682"/>
                    <a:pt x="250" y="373"/>
                  </a:cubicBezTo>
                  <a:close/>
                  <a:moveTo>
                    <a:pt x="371" y="0"/>
                  </a:moveTo>
                  <a:cubicBezTo>
                    <a:pt x="365" y="0"/>
                    <a:pt x="356" y="9"/>
                    <a:pt x="356" y="9"/>
                  </a:cubicBezTo>
                  <a:cubicBezTo>
                    <a:pt x="411" y="349"/>
                    <a:pt x="405" y="684"/>
                    <a:pt x="361" y="1015"/>
                  </a:cubicBezTo>
                  <a:lnTo>
                    <a:pt x="361" y="1015"/>
                  </a:lnTo>
                  <a:cubicBezTo>
                    <a:pt x="349" y="692"/>
                    <a:pt x="296" y="363"/>
                    <a:pt x="251" y="30"/>
                  </a:cubicBezTo>
                  <a:cubicBezTo>
                    <a:pt x="251" y="20"/>
                    <a:pt x="241" y="15"/>
                    <a:pt x="230" y="15"/>
                  </a:cubicBezTo>
                  <a:cubicBezTo>
                    <a:pt x="220" y="15"/>
                    <a:pt x="209" y="20"/>
                    <a:pt x="209" y="30"/>
                  </a:cubicBezTo>
                  <a:cubicBezTo>
                    <a:pt x="212" y="78"/>
                    <a:pt x="214" y="125"/>
                    <a:pt x="215" y="171"/>
                  </a:cubicBezTo>
                  <a:lnTo>
                    <a:pt x="215" y="171"/>
                  </a:lnTo>
                  <a:cubicBezTo>
                    <a:pt x="196" y="123"/>
                    <a:pt x="173" y="76"/>
                    <a:pt x="147" y="30"/>
                  </a:cubicBezTo>
                  <a:cubicBezTo>
                    <a:pt x="147" y="24"/>
                    <a:pt x="143" y="22"/>
                    <a:pt x="138" y="22"/>
                  </a:cubicBezTo>
                  <a:cubicBezTo>
                    <a:pt x="127" y="22"/>
                    <a:pt x="111" y="36"/>
                    <a:pt x="126" y="51"/>
                  </a:cubicBezTo>
                  <a:cubicBezTo>
                    <a:pt x="163" y="117"/>
                    <a:pt x="193" y="185"/>
                    <a:pt x="217" y="256"/>
                  </a:cubicBezTo>
                  <a:lnTo>
                    <a:pt x="217" y="256"/>
                  </a:lnTo>
                  <a:cubicBezTo>
                    <a:pt x="221" y="572"/>
                    <a:pt x="201" y="876"/>
                    <a:pt x="167" y="1181"/>
                  </a:cubicBezTo>
                  <a:cubicBezTo>
                    <a:pt x="126" y="1558"/>
                    <a:pt x="0" y="1934"/>
                    <a:pt x="42" y="2311"/>
                  </a:cubicBezTo>
                  <a:cubicBezTo>
                    <a:pt x="42" y="2321"/>
                    <a:pt x="47" y="2327"/>
                    <a:pt x="52" y="2327"/>
                  </a:cubicBezTo>
                  <a:cubicBezTo>
                    <a:pt x="58" y="2327"/>
                    <a:pt x="63" y="2321"/>
                    <a:pt x="63" y="2311"/>
                  </a:cubicBezTo>
                  <a:cubicBezTo>
                    <a:pt x="67" y="2300"/>
                    <a:pt x="71" y="2288"/>
                    <a:pt x="75" y="2277"/>
                  </a:cubicBezTo>
                  <a:lnTo>
                    <a:pt x="75" y="2277"/>
                  </a:lnTo>
                  <a:cubicBezTo>
                    <a:pt x="78" y="2275"/>
                    <a:pt x="81" y="2272"/>
                    <a:pt x="84" y="2269"/>
                  </a:cubicBezTo>
                  <a:cubicBezTo>
                    <a:pt x="297" y="1907"/>
                    <a:pt x="364" y="1533"/>
                    <a:pt x="364" y="1152"/>
                  </a:cubicBezTo>
                  <a:lnTo>
                    <a:pt x="364" y="1152"/>
                  </a:lnTo>
                  <a:cubicBezTo>
                    <a:pt x="408" y="893"/>
                    <a:pt x="434" y="624"/>
                    <a:pt x="420" y="354"/>
                  </a:cubicBezTo>
                  <a:lnTo>
                    <a:pt x="420" y="354"/>
                  </a:lnTo>
                  <a:cubicBezTo>
                    <a:pt x="461" y="581"/>
                    <a:pt x="481" y="807"/>
                    <a:pt x="481" y="1014"/>
                  </a:cubicBezTo>
                  <a:cubicBezTo>
                    <a:pt x="460" y="1432"/>
                    <a:pt x="419" y="1934"/>
                    <a:pt x="147" y="2248"/>
                  </a:cubicBezTo>
                  <a:cubicBezTo>
                    <a:pt x="132" y="2263"/>
                    <a:pt x="138" y="2278"/>
                    <a:pt x="150" y="2278"/>
                  </a:cubicBezTo>
                  <a:cubicBezTo>
                    <a:pt x="155" y="2278"/>
                    <a:pt x="161" y="2275"/>
                    <a:pt x="167" y="2269"/>
                  </a:cubicBezTo>
                  <a:cubicBezTo>
                    <a:pt x="398" y="2018"/>
                    <a:pt x="460" y="1662"/>
                    <a:pt x="481" y="1307"/>
                  </a:cubicBezTo>
                  <a:cubicBezTo>
                    <a:pt x="519" y="910"/>
                    <a:pt x="506" y="514"/>
                    <a:pt x="411" y="133"/>
                  </a:cubicBezTo>
                  <a:lnTo>
                    <a:pt x="411" y="133"/>
                  </a:lnTo>
                  <a:cubicBezTo>
                    <a:pt x="408" y="114"/>
                    <a:pt x="405" y="100"/>
                    <a:pt x="401" y="95"/>
                  </a:cubicBezTo>
                  <a:lnTo>
                    <a:pt x="401" y="95"/>
                  </a:lnTo>
                  <a:cubicBezTo>
                    <a:pt x="393" y="66"/>
                    <a:pt x="385" y="38"/>
                    <a:pt x="377" y="9"/>
                  </a:cubicBezTo>
                  <a:cubicBezTo>
                    <a:pt x="377" y="2"/>
                    <a:pt x="374" y="0"/>
                    <a:pt x="371"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2259419" y="1966382"/>
              <a:ext cx="15305" cy="66539"/>
            </a:xfrm>
            <a:custGeom>
              <a:rect b="b" l="l" r="r" t="t"/>
              <a:pathLst>
                <a:path extrusionOk="0" h="2365" w="544">
                  <a:moveTo>
                    <a:pt x="272" y="712"/>
                  </a:moveTo>
                  <a:cubicBezTo>
                    <a:pt x="272" y="816"/>
                    <a:pt x="272" y="942"/>
                    <a:pt x="251" y="1047"/>
                  </a:cubicBezTo>
                  <a:cubicBezTo>
                    <a:pt x="251" y="1251"/>
                    <a:pt x="211" y="1455"/>
                    <a:pt x="170" y="1660"/>
                  </a:cubicBezTo>
                  <a:lnTo>
                    <a:pt x="170" y="1660"/>
                  </a:lnTo>
                  <a:cubicBezTo>
                    <a:pt x="183" y="1562"/>
                    <a:pt x="196" y="1448"/>
                    <a:pt x="209" y="1319"/>
                  </a:cubicBezTo>
                  <a:cubicBezTo>
                    <a:pt x="230" y="1109"/>
                    <a:pt x="251" y="921"/>
                    <a:pt x="272" y="712"/>
                  </a:cubicBezTo>
                  <a:close/>
                  <a:moveTo>
                    <a:pt x="167" y="1681"/>
                  </a:moveTo>
                  <a:cubicBezTo>
                    <a:pt x="167" y="1689"/>
                    <a:pt x="167" y="1703"/>
                    <a:pt x="167" y="1716"/>
                  </a:cubicBezTo>
                  <a:cubicBezTo>
                    <a:pt x="167" y="1758"/>
                    <a:pt x="167" y="1779"/>
                    <a:pt x="147" y="1821"/>
                  </a:cubicBezTo>
                  <a:cubicBezTo>
                    <a:pt x="153" y="1779"/>
                    <a:pt x="160" y="1732"/>
                    <a:pt x="167" y="1681"/>
                  </a:cubicBezTo>
                  <a:close/>
                  <a:moveTo>
                    <a:pt x="126" y="1674"/>
                  </a:moveTo>
                  <a:lnTo>
                    <a:pt x="126" y="1674"/>
                  </a:lnTo>
                  <a:cubicBezTo>
                    <a:pt x="105" y="1821"/>
                    <a:pt x="84" y="1988"/>
                    <a:pt x="63" y="2093"/>
                  </a:cubicBezTo>
                  <a:cubicBezTo>
                    <a:pt x="63" y="1946"/>
                    <a:pt x="84" y="1821"/>
                    <a:pt x="126" y="1674"/>
                  </a:cubicBezTo>
                  <a:close/>
                  <a:moveTo>
                    <a:pt x="439" y="754"/>
                  </a:moveTo>
                  <a:cubicBezTo>
                    <a:pt x="439" y="858"/>
                    <a:pt x="460" y="942"/>
                    <a:pt x="439" y="1026"/>
                  </a:cubicBezTo>
                  <a:cubicBezTo>
                    <a:pt x="439" y="1465"/>
                    <a:pt x="398" y="1925"/>
                    <a:pt x="126" y="2260"/>
                  </a:cubicBezTo>
                  <a:cubicBezTo>
                    <a:pt x="314" y="1925"/>
                    <a:pt x="377" y="1591"/>
                    <a:pt x="377" y="1256"/>
                  </a:cubicBezTo>
                  <a:cubicBezTo>
                    <a:pt x="419" y="1068"/>
                    <a:pt x="439" y="921"/>
                    <a:pt x="439" y="754"/>
                  </a:cubicBezTo>
                  <a:close/>
                  <a:moveTo>
                    <a:pt x="356" y="0"/>
                  </a:moveTo>
                  <a:cubicBezTo>
                    <a:pt x="335" y="0"/>
                    <a:pt x="335" y="21"/>
                    <a:pt x="335" y="42"/>
                  </a:cubicBezTo>
                  <a:cubicBezTo>
                    <a:pt x="377" y="272"/>
                    <a:pt x="377" y="503"/>
                    <a:pt x="356" y="733"/>
                  </a:cubicBezTo>
                  <a:cubicBezTo>
                    <a:pt x="335" y="544"/>
                    <a:pt x="314" y="335"/>
                    <a:pt x="293" y="147"/>
                  </a:cubicBezTo>
                  <a:lnTo>
                    <a:pt x="272" y="42"/>
                  </a:lnTo>
                  <a:cubicBezTo>
                    <a:pt x="272" y="21"/>
                    <a:pt x="251" y="21"/>
                    <a:pt x="230" y="21"/>
                  </a:cubicBezTo>
                  <a:cubicBezTo>
                    <a:pt x="209" y="21"/>
                    <a:pt x="188" y="42"/>
                    <a:pt x="188" y="63"/>
                  </a:cubicBezTo>
                  <a:cubicBezTo>
                    <a:pt x="188" y="63"/>
                    <a:pt x="188" y="42"/>
                    <a:pt x="167" y="21"/>
                  </a:cubicBezTo>
                  <a:lnTo>
                    <a:pt x="126" y="21"/>
                  </a:lnTo>
                  <a:cubicBezTo>
                    <a:pt x="105" y="21"/>
                    <a:pt x="84" y="42"/>
                    <a:pt x="105" y="63"/>
                  </a:cubicBezTo>
                  <a:cubicBezTo>
                    <a:pt x="147" y="147"/>
                    <a:pt x="167" y="210"/>
                    <a:pt x="188" y="272"/>
                  </a:cubicBezTo>
                  <a:cubicBezTo>
                    <a:pt x="188" y="586"/>
                    <a:pt x="188" y="900"/>
                    <a:pt x="147" y="1193"/>
                  </a:cubicBezTo>
                  <a:cubicBezTo>
                    <a:pt x="126" y="1319"/>
                    <a:pt x="105" y="1465"/>
                    <a:pt x="84" y="1591"/>
                  </a:cubicBezTo>
                  <a:cubicBezTo>
                    <a:pt x="42" y="1842"/>
                    <a:pt x="0" y="2093"/>
                    <a:pt x="21" y="2323"/>
                  </a:cubicBezTo>
                  <a:cubicBezTo>
                    <a:pt x="21" y="2344"/>
                    <a:pt x="42" y="2365"/>
                    <a:pt x="42" y="2365"/>
                  </a:cubicBezTo>
                  <a:lnTo>
                    <a:pt x="63" y="2365"/>
                  </a:lnTo>
                  <a:cubicBezTo>
                    <a:pt x="84" y="2365"/>
                    <a:pt x="84" y="2365"/>
                    <a:pt x="84" y="2344"/>
                  </a:cubicBezTo>
                  <a:cubicBezTo>
                    <a:pt x="105" y="2323"/>
                    <a:pt x="105" y="2302"/>
                    <a:pt x="105" y="2302"/>
                  </a:cubicBezTo>
                  <a:cubicBezTo>
                    <a:pt x="105" y="2281"/>
                    <a:pt x="105" y="2281"/>
                    <a:pt x="126" y="2281"/>
                  </a:cubicBezTo>
                  <a:cubicBezTo>
                    <a:pt x="105" y="2302"/>
                    <a:pt x="126" y="2302"/>
                    <a:pt x="126" y="2323"/>
                  </a:cubicBezTo>
                  <a:lnTo>
                    <a:pt x="188" y="2323"/>
                  </a:lnTo>
                  <a:cubicBezTo>
                    <a:pt x="419" y="2030"/>
                    <a:pt x="481" y="1674"/>
                    <a:pt x="502" y="1340"/>
                  </a:cubicBezTo>
                  <a:cubicBezTo>
                    <a:pt x="544" y="900"/>
                    <a:pt x="523" y="461"/>
                    <a:pt x="398" y="21"/>
                  </a:cubicBezTo>
                  <a:cubicBezTo>
                    <a:pt x="398" y="0"/>
                    <a:pt x="377" y="0"/>
                    <a:pt x="35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3092959" y="1966719"/>
              <a:ext cx="14658" cy="65470"/>
            </a:xfrm>
            <a:custGeom>
              <a:rect b="b" l="l" r="r" t="t"/>
              <a:pathLst>
                <a:path extrusionOk="0" h="2327" w="521">
                  <a:moveTo>
                    <a:pt x="321" y="855"/>
                  </a:moveTo>
                  <a:lnTo>
                    <a:pt x="321" y="855"/>
                  </a:lnTo>
                  <a:cubicBezTo>
                    <a:pt x="326" y="895"/>
                    <a:pt x="331" y="934"/>
                    <a:pt x="336" y="972"/>
                  </a:cubicBezTo>
                  <a:cubicBezTo>
                    <a:pt x="338" y="1019"/>
                    <a:pt x="339" y="1066"/>
                    <a:pt x="340" y="1113"/>
                  </a:cubicBezTo>
                  <a:lnTo>
                    <a:pt x="340" y="1113"/>
                  </a:lnTo>
                  <a:cubicBezTo>
                    <a:pt x="308" y="1322"/>
                    <a:pt x="263" y="1529"/>
                    <a:pt x="208" y="1734"/>
                  </a:cubicBezTo>
                  <a:lnTo>
                    <a:pt x="208" y="1734"/>
                  </a:lnTo>
                  <a:cubicBezTo>
                    <a:pt x="256" y="1493"/>
                    <a:pt x="292" y="1246"/>
                    <a:pt x="315" y="993"/>
                  </a:cubicBezTo>
                  <a:cubicBezTo>
                    <a:pt x="318" y="947"/>
                    <a:pt x="320" y="901"/>
                    <a:pt x="321" y="855"/>
                  </a:cubicBezTo>
                  <a:close/>
                  <a:moveTo>
                    <a:pt x="332" y="1325"/>
                  </a:moveTo>
                  <a:cubicBezTo>
                    <a:pt x="311" y="1593"/>
                    <a:pt x="248" y="1856"/>
                    <a:pt x="137" y="2100"/>
                  </a:cubicBezTo>
                  <a:lnTo>
                    <a:pt x="137" y="2100"/>
                  </a:lnTo>
                  <a:cubicBezTo>
                    <a:pt x="154" y="2025"/>
                    <a:pt x="172" y="1941"/>
                    <a:pt x="189" y="1872"/>
                  </a:cubicBezTo>
                  <a:cubicBezTo>
                    <a:pt x="250" y="1689"/>
                    <a:pt x="291" y="1507"/>
                    <a:pt x="332" y="1325"/>
                  </a:cubicBezTo>
                  <a:close/>
                  <a:moveTo>
                    <a:pt x="250" y="418"/>
                  </a:moveTo>
                  <a:cubicBezTo>
                    <a:pt x="291" y="618"/>
                    <a:pt x="286" y="830"/>
                    <a:pt x="273" y="1035"/>
                  </a:cubicBezTo>
                  <a:cubicBezTo>
                    <a:pt x="252" y="1244"/>
                    <a:pt x="231" y="1453"/>
                    <a:pt x="189" y="1662"/>
                  </a:cubicBezTo>
                  <a:cubicBezTo>
                    <a:pt x="189" y="1692"/>
                    <a:pt x="170" y="1823"/>
                    <a:pt x="145" y="1952"/>
                  </a:cubicBezTo>
                  <a:lnTo>
                    <a:pt x="145" y="1952"/>
                  </a:lnTo>
                  <a:cubicBezTo>
                    <a:pt x="121" y="2033"/>
                    <a:pt x="95" y="2114"/>
                    <a:pt x="68" y="2195"/>
                  </a:cubicBezTo>
                  <a:lnTo>
                    <a:pt x="68" y="2195"/>
                  </a:lnTo>
                  <a:cubicBezTo>
                    <a:pt x="87" y="2043"/>
                    <a:pt x="171" y="1399"/>
                    <a:pt x="189" y="1307"/>
                  </a:cubicBezTo>
                  <a:cubicBezTo>
                    <a:pt x="223" y="1017"/>
                    <a:pt x="244" y="713"/>
                    <a:pt x="250" y="418"/>
                  </a:cubicBezTo>
                  <a:close/>
                  <a:moveTo>
                    <a:pt x="367" y="0"/>
                  </a:moveTo>
                  <a:cubicBezTo>
                    <a:pt x="357" y="0"/>
                    <a:pt x="343" y="9"/>
                    <a:pt x="357" y="9"/>
                  </a:cubicBezTo>
                  <a:cubicBezTo>
                    <a:pt x="402" y="348"/>
                    <a:pt x="396" y="682"/>
                    <a:pt x="354" y="1013"/>
                  </a:cubicBezTo>
                  <a:lnTo>
                    <a:pt x="354" y="1013"/>
                  </a:lnTo>
                  <a:cubicBezTo>
                    <a:pt x="346" y="690"/>
                    <a:pt x="297" y="362"/>
                    <a:pt x="252" y="30"/>
                  </a:cubicBezTo>
                  <a:cubicBezTo>
                    <a:pt x="241" y="20"/>
                    <a:pt x="231" y="15"/>
                    <a:pt x="223" y="15"/>
                  </a:cubicBezTo>
                  <a:cubicBezTo>
                    <a:pt x="215" y="15"/>
                    <a:pt x="210" y="20"/>
                    <a:pt x="210" y="30"/>
                  </a:cubicBezTo>
                  <a:cubicBezTo>
                    <a:pt x="213" y="78"/>
                    <a:pt x="215" y="125"/>
                    <a:pt x="216" y="171"/>
                  </a:cubicBezTo>
                  <a:lnTo>
                    <a:pt x="216" y="171"/>
                  </a:lnTo>
                  <a:cubicBezTo>
                    <a:pt x="196" y="123"/>
                    <a:pt x="174" y="76"/>
                    <a:pt x="147" y="30"/>
                  </a:cubicBezTo>
                  <a:cubicBezTo>
                    <a:pt x="141" y="24"/>
                    <a:pt x="135" y="22"/>
                    <a:pt x="129" y="22"/>
                  </a:cubicBezTo>
                  <a:cubicBezTo>
                    <a:pt x="116" y="22"/>
                    <a:pt x="105" y="36"/>
                    <a:pt x="105" y="51"/>
                  </a:cubicBezTo>
                  <a:cubicBezTo>
                    <a:pt x="155" y="128"/>
                    <a:pt x="192" y="210"/>
                    <a:pt x="218" y="294"/>
                  </a:cubicBezTo>
                  <a:lnTo>
                    <a:pt x="218" y="294"/>
                  </a:lnTo>
                  <a:cubicBezTo>
                    <a:pt x="221" y="596"/>
                    <a:pt x="201" y="889"/>
                    <a:pt x="168" y="1181"/>
                  </a:cubicBezTo>
                  <a:cubicBezTo>
                    <a:pt x="126" y="1558"/>
                    <a:pt x="1" y="1934"/>
                    <a:pt x="43" y="2311"/>
                  </a:cubicBezTo>
                  <a:cubicBezTo>
                    <a:pt x="43" y="2321"/>
                    <a:pt x="48" y="2327"/>
                    <a:pt x="53" y="2327"/>
                  </a:cubicBezTo>
                  <a:cubicBezTo>
                    <a:pt x="58" y="2327"/>
                    <a:pt x="64" y="2321"/>
                    <a:pt x="64" y="2311"/>
                  </a:cubicBezTo>
                  <a:cubicBezTo>
                    <a:pt x="72" y="2283"/>
                    <a:pt x="81" y="2254"/>
                    <a:pt x="89" y="2225"/>
                  </a:cubicBezTo>
                  <a:lnTo>
                    <a:pt x="89" y="2225"/>
                  </a:lnTo>
                  <a:cubicBezTo>
                    <a:pt x="271" y="1898"/>
                    <a:pt x="341" y="1561"/>
                    <a:pt x="353" y="1218"/>
                  </a:cubicBezTo>
                  <a:lnTo>
                    <a:pt x="353" y="1218"/>
                  </a:lnTo>
                  <a:cubicBezTo>
                    <a:pt x="404" y="940"/>
                    <a:pt x="436" y="647"/>
                    <a:pt x="421" y="354"/>
                  </a:cubicBezTo>
                  <a:lnTo>
                    <a:pt x="421" y="354"/>
                  </a:lnTo>
                  <a:cubicBezTo>
                    <a:pt x="461" y="581"/>
                    <a:pt x="461" y="807"/>
                    <a:pt x="461" y="1014"/>
                  </a:cubicBezTo>
                  <a:cubicBezTo>
                    <a:pt x="461" y="1432"/>
                    <a:pt x="419" y="1934"/>
                    <a:pt x="147" y="2248"/>
                  </a:cubicBezTo>
                  <a:cubicBezTo>
                    <a:pt x="133" y="2263"/>
                    <a:pt x="139" y="2278"/>
                    <a:pt x="151" y="2278"/>
                  </a:cubicBezTo>
                  <a:cubicBezTo>
                    <a:pt x="156" y="2278"/>
                    <a:pt x="162" y="2275"/>
                    <a:pt x="168" y="2269"/>
                  </a:cubicBezTo>
                  <a:cubicBezTo>
                    <a:pt x="398" y="2018"/>
                    <a:pt x="440" y="1662"/>
                    <a:pt x="482" y="1307"/>
                  </a:cubicBezTo>
                  <a:cubicBezTo>
                    <a:pt x="521" y="899"/>
                    <a:pt x="488" y="491"/>
                    <a:pt x="399" y="100"/>
                  </a:cubicBezTo>
                  <a:lnTo>
                    <a:pt x="399" y="100"/>
                  </a:lnTo>
                  <a:cubicBezTo>
                    <a:pt x="399" y="96"/>
                    <a:pt x="398" y="93"/>
                    <a:pt x="398" y="93"/>
                  </a:cubicBezTo>
                  <a:cubicBezTo>
                    <a:pt x="398" y="93"/>
                    <a:pt x="398" y="93"/>
                    <a:pt x="397" y="93"/>
                  </a:cubicBezTo>
                  <a:lnTo>
                    <a:pt x="397" y="93"/>
                  </a:lnTo>
                  <a:cubicBezTo>
                    <a:pt x="391" y="65"/>
                    <a:pt x="384" y="37"/>
                    <a:pt x="378" y="9"/>
                  </a:cubicBezTo>
                  <a:cubicBezTo>
                    <a:pt x="378" y="2"/>
                    <a:pt x="373" y="0"/>
                    <a:pt x="367"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3092369" y="1966382"/>
              <a:ext cx="15924" cy="66539"/>
            </a:xfrm>
            <a:custGeom>
              <a:rect b="b" l="l" r="r" t="t"/>
              <a:pathLst>
                <a:path extrusionOk="0" h="2365" w="566">
                  <a:moveTo>
                    <a:pt x="273" y="712"/>
                  </a:moveTo>
                  <a:cubicBezTo>
                    <a:pt x="294" y="816"/>
                    <a:pt x="273" y="942"/>
                    <a:pt x="273" y="1047"/>
                  </a:cubicBezTo>
                  <a:cubicBezTo>
                    <a:pt x="252" y="1256"/>
                    <a:pt x="231" y="1465"/>
                    <a:pt x="189" y="1674"/>
                  </a:cubicBezTo>
                  <a:cubicBezTo>
                    <a:pt x="189" y="1674"/>
                    <a:pt x="189" y="1695"/>
                    <a:pt x="189" y="1716"/>
                  </a:cubicBezTo>
                  <a:cubicBezTo>
                    <a:pt x="174" y="1747"/>
                    <a:pt x="170" y="1767"/>
                    <a:pt x="169" y="1792"/>
                  </a:cubicBezTo>
                  <a:lnTo>
                    <a:pt x="169" y="1792"/>
                  </a:lnTo>
                  <a:cubicBezTo>
                    <a:pt x="172" y="1670"/>
                    <a:pt x="192" y="1512"/>
                    <a:pt x="231" y="1319"/>
                  </a:cubicBezTo>
                  <a:cubicBezTo>
                    <a:pt x="252" y="1109"/>
                    <a:pt x="273" y="921"/>
                    <a:pt x="273" y="712"/>
                  </a:cubicBezTo>
                  <a:close/>
                  <a:moveTo>
                    <a:pt x="126" y="1675"/>
                  </a:moveTo>
                  <a:cubicBezTo>
                    <a:pt x="105" y="1822"/>
                    <a:pt x="85" y="1988"/>
                    <a:pt x="64" y="2093"/>
                  </a:cubicBezTo>
                  <a:cubicBezTo>
                    <a:pt x="85" y="1947"/>
                    <a:pt x="105" y="1821"/>
                    <a:pt x="126" y="1675"/>
                  </a:cubicBezTo>
                  <a:close/>
                  <a:moveTo>
                    <a:pt x="461" y="754"/>
                  </a:moveTo>
                  <a:cubicBezTo>
                    <a:pt x="461" y="858"/>
                    <a:pt x="461" y="942"/>
                    <a:pt x="461" y="1026"/>
                  </a:cubicBezTo>
                  <a:cubicBezTo>
                    <a:pt x="461" y="1465"/>
                    <a:pt x="419" y="1925"/>
                    <a:pt x="147" y="2260"/>
                  </a:cubicBezTo>
                  <a:cubicBezTo>
                    <a:pt x="315" y="1925"/>
                    <a:pt x="378" y="1591"/>
                    <a:pt x="399" y="1256"/>
                  </a:cubicBezTo>
                  <a:cubicBezTo>
                    <a:pt x="419" y="1068"/>
                    <a:pt x="440" y="921"/>
                    <a:pt x="461" y="754"/>
                  </a:cubicBezTo>
                  <a:close/>
                  <a:moveTo>
                    <a:pt x="378" y="0"/>
                  </a:moveTo>
                  <a:cubicBezTo>
                    <a:pt x="357" y="0"/>
                    <a:pt x="336" y="21"/>
                    <a:pt x="336" y="42"/>
                  </a:cubicBezTo>
                  <a:cubicBezTo>
                    <a:pt x="378" y="272"/>
                    <a:pt x="378" y="503"/>
                    <a:pt x="378" y="733"/>
                  </a:cubicBezTo>
                  <a:cubicBezTo>
                    <a:pt x="357" y="544"/>
                    <a:pt x="336" y="335"/>
                    <a:pt x="294" y="147"/>
                  </a:cubicBezTo>
                  <a:lnTo>
                    <a:pt x="294" y="42"/>
                  </a:lnTo>
                  <a:cubicBezTo>
                    <a:pt x="273" y="21"/>
                    <a:pt x="273" y="21"/>
                    <a:pt x="252" y="21"/>
                  </a:cubicBezTo>
                  <a:cubicBezTo>
                    <a:pt x="231" y="21"/>
                    <a:pt x="210" y="42"/>
                    <a:pt x="210" y="63"/>
                  </a:cubicBezTo>
                  <a:cubicBezTo>
                    <a:pt x="189" y="63"/>
                    <a:pt x="189" y="42"/>
                    <a:pt x="189" y="21"/>
                  </a:cubicBezTo>
                  <a:lnTo>
                    <a:pt x="126" y="21"/>
                  </a:lnTo>
                  <a:cubicBezTo>
                    <a:pt x="106" y="21"/>
                    <a:pt x="106" y="42"/>
                    <a:pt x="106" y="63"/>
                  </a:cubicBezTo>
                  <a:cubicBezTo>
                    <a:pt x="147" y="147"/>
                    <a:pt x="189" y="210"/>
                    <a:pt x="210" y="272"/>
                  </a:cubicBezTo>
                  <a:cubicBezTo>
                    <a:pt x="210" y="586"/>
                    <a:pt x="189" y="900"/>
                    <a:pt x="168" y="1193"/>
                  </a:cubicBezTo>
                  <a:cubicBezTo>
                    <a:pt x="147" y="1319"/>
                    <a:pt x="126" y="1465"/>
                    <a:pt x="106" y="1591"/>
                  </a:cubicBezTo>
                  <a:cubicBezTo>
                    <a:pt x="43" y="1842"/>
                    <a:pt x="1" y="2093"/>
                    <a:pt x="22" y="2323"/>
                  </a:cubicBezTo>
                  <a:cubicBezTo>
                    <a:pt x="22" y="2344"/>
                    <a:pt x="43" y="2365"/>
                    <a:pt x="64" y="2365"/>
                  </a:cubicBezTo>
                  <a:cubicBezTo>
                    <a:pt x="85" y="2365"/>
                    <a:pt x="106" y="2365"/>
                    <a:pt x="106" y="2344"/>
                  </a:cubicBezTo>
                  <a:cubicBezTo>
                    <a:pt x="106" y="2323"/>
                    <a:pt x="106" y="2302"/>
                    <a:pt x="126" y="2302"/>
                  </a:cubicBezTo>
                  <a:cubicBezTo>
                    <a:pt x="126" y="2281"/>
                    <a:pt x="126" y="2281"/>
                    <a:pt x="126" y="2281"/>
                  </a:cubicBezTo>
                  <a:cubicBezTo>
                    <a:pt x="126" y="2302"/>
                    <a:pt x="126" y="2302"/>
                    <a:pt x="147" y="2323"/>
                  </a:cubicBezTo>
                  <a:lnTo>
                    <a:pt x="189" y="2323"/>
                  </a:lnTo>
                  <a:cubicBezTo>
                    <a:pt x="419" y="2030"/>
                    <a:pt x="482" y="1674"/>
                    <a:pt x="524" y="1340"/>
                  </a:cubicBezTo>
                  <a:cubicBezTo>
                    <a:pt x="566" y="900"/>
                    <a:pt x="524" y="461"/>
                    <a:pt x="419" y="21"/>
                  </a:cubicBezTo>
                  <a:cubicBezTo>
                    <a:pt x="419" y="0"/>
                    <a:pt x="399" y="0"/>
                    <a:pt x="378"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1502377" y="3148455"/>
              <a:ext cx="579272" cy="592833"/>
            </a:xfrm>
            <a:custGeom>
              <a:rect b="b" l="l" r="r" t="t"/>
              <a:pathLst>
                <a:path extrusionOk="0" h="21071" w="20589">
                  <a:moveTo>
                    <a:pt x="19899" y="0"/>
                  </a:moveTo>
                  <a:lnTo>
                    <a:pt x="0" y="20693"/>
                  </a:lnTo>
                  <a:lnTo>
                    <a:pt x="0" y="21070"/>
                  </a:lnTo>
                  <a:lnTo>
                    <a:pt x="20589" y="21070"/>
                  </a:lnTo>
                  <a:lnTo>
                    <a:pt x="20589" y="335"/>
                  </a:lnTo>
                  <a:lnTo>
                    <a:pt x="198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1502377" y="3147864"/>
              <a:ext cx="562813" cy="583407"/>
            </a:xfrm>
            <a:custGeom>
              <a:rect b="b" l="l" r="r" t="t"/>
              <a:pathLst>
                <a:path extrusionOk="0" h="20736" w="20004">
                  <a:moveTo>
                    <a:pt x="0" y="0"/>
                  </a:moveTo>
                  <a:lnTo>
                    <a:pt x="0" y="20735"/>
                  </a:lnTo>
                  <a:lnTo>
                    <a:pt x="20003" y="20735"/>
                  </a:lnTo>
                  <a:lnTo>
                    <a:pt x="200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1567696" y="3210829"/>
              <a:ext cx="435642" cy="461583"/>
            </a:xfrm>
            <a:custGeom>
              <a:rect b="b" l="l" r="r" t="t"/>
              <a:pathLst>
                <a:path extrusionOk="0" h="16406" w="15484">
                  <a:moveTo>
                    <a:pt x="1" y="1"/>
                  </a:moveTo>
                  <a:lnTo>
                    <a:pt x="1" y="16405"/>
                  </a:lnTo>
                  <a:lnTo>
                    <a:pt x="15484" y="16405"/>
                  </a:lnTo>
                  <a:lnTo>
                    <a:pt x="154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1694873" y="3281780"/>
              <a:ext cx="183103" cy="182512"/>
            </a:xfrm>
            <a:custGeom>
              <a:rect b="b" l="l" r="r" t="t"/>
              <a:pathLst>
                <a:path extrusionOk="0" h="6487" w="6508">
                  <a:moveTo>
                    <a:pt x="3264" y="0"/>
                  </a:moveTo>
                  <a:cubicBezTo>
                    <a:pt x="1465" y="0"/>
                    <a:pt x="0" y="1444"/>
                    <a:pt x="0" y="3243"/>
                  </a:cubicBezTo>
                  <a:cubicBezTo>
                    <a:pt x="0" y="5043"/>
                    <a:pt x="1465" y="6486"/>
                    <a:pt x="3264" y="6486"/>
                  </a:cubicBezTo>
                  <a:cubicBezTo>
                    <a:pt x="5064" y="6486"/>
                    <a:pt x="6508" y="5043"/>
                    <a:pt x="6508" y="3243"/>
                  </a:cubicBezTo>
                  <a:cubicBezTo>
                    <a:pt x="6508" y="1444"/>
                    <a:pt x="5064" y="0"/>
                    <a:pt x="326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1653398" y="3483111"/>
              <a:ext cx="255522" cy="191937"/>
            </a:xfrm>
            <a:custGeom>
              <a:rect b="b" l="l" r="r" t="t"/>
              <a:pathLst>
                <a:path extrusionOk="0" h="6822" w="9082">
                  <a:moveTo>
                    <a:pt x="4478" y="0"/>
                  </a:moveTo>
                  <a:cubicBezTo>
                    <a:pt x="2009" y="0"/>
                    <a:pt x="1" y="2134"/>
                    <a:pt x="1" y="4729"/>
                  </a:cubicBezTo>
                  <a:lnTo>
                    <a:pt x="1" y="6821"/>
                  </a:lnTo>
                  <a:lnTo>
                    <a:pt x="9081" y="6821"/>
                  </a:lnTo>
                  <a:lnTo>
                    <a:pt x="9081" y="4729"/>
                  </a:lnTo>
                  <a:cubicBezTo>
                    <a:pt x="9081" y="2134"/>
                    <a:pt x="7073" y="0"/>
                    <a:pt x="46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2403637" y="3148455"/>
              <a:ext cx="579300" cy="592833"/>
            </a:xfrm>
            <a:custGeom>
              <a:rect b="b" l="l" r="r" t="t"/>
              <a:pathLst>
                <a:path extrusionOk="0" h="21071" w="20590">
                  <a:moveTo>
                    <a:pt x="19899" y="0"/>
                  </a:moveTo>
                  <a:lnTo>
                    <a:pt x="0" y="20693"/>
                  </a:lnTo>
                  <a:lnTo>
                    <a:pt x="0" y="21070"/>
                  </a:lnTo>
                  <a:lnTo>
                    <a:pt x="20589" y="21070"/>
                  </a:lnTo>
                  <a:lnTo>
                    <a:pt x="20589" y="335"/>
                  </a:lnTo>
                  <a:lnTo>
                    <a:pt x="198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a:off x="2403637" y="3147864"/>
              <a:ext cx="562813" cy="583407"/>
            </a:xfrm>
            <a:custGeom>
              <a:rect b="b" l="l" r="r" t="t"/>
              <a:pathLst>
                <a:path extrusionOk="0" h="20736" w="20004">
                  <a:moveTo>
                    <a:pt x="0" y="0"/>
                  </a:moveTo>
                  <a:lnTo>
                    <a:pt x="0" y="20735"/>
                  </a:lnTo>
                  <a:lnTo>
                    <a:pt x="20003" y="20735"/>
                  </a:lnTo>
                  <a:lnTo>
                    <a:pt x="200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p:nvPr/>
          </p:nvSpPr>
          <p:spPr>
            <a:xfrm>
              <a:off x="2468956" y="3210829"/>
              <a:ext cx="435670" cy="461583"/>
            </a:xfrm>
            <a:custGeom>
              <a:rect b="b" l="l" r="r" t="t"/>
              <a:pathLst>
                <a:path extrusionOk="0" h="16406" w="15485">
                  <a:moveTo>
                    <a:pt x="1" y="1"/>
                  </a:moveTo>
                  <a:lnTo>
                    <a:pt x="1" y="16405"/>
                  </a:lnTo>
                  <a:lnTo>
                    <a:pt x="15484" y="16405"/>
                  </a:lnTo>
                  <a:lnTo>
                    <a:pt x="154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2596133" y="3281780"/>
              <a:ext cx="183103" cy="182512"/>
            </a:xfrm>
            <a:custGeom>
              <a:rect b="b" l="l" r="r" t="t"/>
              <a:pathLst>
                <a:path extrusionOk="0" h="6487" w="6508">
                  <a:moveTo>
                    <a:pt x="3264" y="0"/>
                  </a:moveTo>
                  <a:cubicBezTo>
                    <a:pt x="1465" y="0"/>
                    <a:pt x="0" y="1444"/>
                    <a:pt x="0" y="3243"/>
                  </a:cubicBezTo>
                  <a:cubicBezTo>
                    <a:pt x="0" y="5043"/>
                    <a:pt x="1465" y="6486"/>
                    <a:pt x="3264" y="6486"/>
                  </a:cubicBezTo>
                  <a:cubicBezTo>
                    <a:pt x="5064" y="6486"/>
                    <a:pt x="6508" y="5043"/>
                    <a:pt x="6508" y="3243"/>
                  </a:cubicBezTo>
                  <a:cubicBezTo>
                    <a:pt x="6508" y="1444"/>
                    <a:pt x="5064" y="0"/>
                    <a:pt x="32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
            <p:cNvSpPr/>
            <p:nvPr/>
          </p:nvSpPr>
          <p:spPr>
            <a:xfrm>
              <a:off x="2561119" y="3483111"/>
              <a:ext cx="255522" cy="191937"/>
            </a:xfrm>
            <a:custGeom>
              <a:rect b="b" l="l" r="r" t="t"/>
              <a:pathLst>
                <a:path extrusionOk="0" h="6822" w="9082">
                  <a:moveTo>
                    <a:pt x="4478" y="0"/>
                  </a:moveTo>
                  <a:cubicBezTo>
                    <a:pt x="2009" y="0"/>
                    <a:pt x="1" y="2134"/>
                    <a:pt x="1" y="4729"/>
                  </a:cubicBezTo>
                  <a:lnTo>
                    <a:pt x="1" y="6821"/>
                  </a:lnTo>
                  <a:lnTo>
                    <a:pt x="9081" y="6821"/>
                  </a:lnTo>
                  <a:lnTo>
                    <a:pt x="9081" y="4729"/>
                  </a:lnTo>
                  <a:cubicBezTo>
                    <a:pt x="9081" y="2134"/>
                    <a:pt x="7073" y="0"/>
                    <a:pt x="46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p:nvPr/>
          </p:nvSpPr>
          <p:spPr>
            <a:xfrm>
              <a:off x="3304896" y="3148455"/>
              <a:ext cx="579300" cy="592833"/>
            </a:xfrm>
            <a:custGeom>
              <a:rect b="b" l="l" r="r" t="t"/>
              <a:pathLst>
                <a:path extrusionOk="0" h="21071" w="20590">
                  <a:moveTo>
                    <a:pt x="19899" y="0"/>
                  </a:moveTo>
                  <a:lnTo>
                    <a:pt x="0" y="20693"/>
                  </a:lnTo>
                  <a:lnTo>
                    <a:pt x="21" y="21070"/>
                  </a:lnTo>
                  <a:lnTo>
                    <a:pt x="20589" y="21070"/>
                  </a:lnTo>
                  <a:lnTo>
                    <a:pt x="20589" y="335"/>
                  </a:lnTo>
                  <a:lnTo>
                    <a:pt x="198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p:nvPr/>
          </p:nvSpPr>
          <p:spPr>
            <a:xfrm>
              <a:off x="3304896" y="3147864"/>
              <a:ext cx="563403" cy="583407"/>
            </a:xfrm>
            <a:custGeom>
              <a:rect b="b" l="l" r="r" t="t"/>
              <a:pathLst>
                <a:path extrusionOk="0" h="20736" w="20025">
                  <a:moveTo>
                    <a:pt x="0" y="0"/>
                  </a:moveTo>
                  <a:lnTo>
                    <a:pt x="0" y="20735"/>
                  </a:lnTo>
                  <a:lnTo>
                    <a:pt x="20024" y="20735"/>
                  </a:lnTo>
                  <a:lnTo>
                    <a:pt x="200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a:off x="3373204" y="3210829"/>
              <a:ext cx="435670" cy="461583"/>
            </a:xfrm>
            <a:custGeom>
              <a:rect b="b" l="l" r="r" t="t"/>
              <a:pathLst>
                <a:path extrusionOk="0" h="16406" w="15485">
                  <a:moveTo>
                    <a:pt x="1" y="1"/>
                  </a:moveTo>
                  <a:lnTo>
                    <a:pt x="1" y="16405"/>
                  </a:lnTo>
                  <a:lnTo>
                    <a:pt x="15484" y="16405"/>
                  </a:lnTo>
                  <a:lnTo>
                    <a:pt x="154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p:nvPr/>
          </p:nvSpPr>
          <p:spPr>
            <a:xfrm>
              <a:off x="3497392" y="3281780"/>
              <a:ext cx="183103" cy="182512"/>
            </a:xfrm>
            <a:custGeom>
              <a:rect b="b" l="l" r="r" t="t"/>
              <a:pathLst>
                <a:path extrusionOk="0" h="6487" w="6508">
                  <a:moveTo>
                    <a:pt x="3264" y="0"/>
                  </a:moveTo>
                  <a:cubicBezTo>
                    <a:pt x="1465" y="0"/>
                    <a:pt x="0" y="1444"/>
                    <a:pt x="0" y="3243"/>
                  </a:cubicBezTo>
                  <a:cubicBezTo>
                    <a:pt x="0" y="5043"/>
                    <a:pt x="1465" y="6486"/>
                    <a:pt x="3264" y="6486"/>
                  </a:cubicBezTo>
                  <a:cubicBezTo>
                    <a:pt x="5064" y="6486"/>
                    <a:pt x="6508" y="5043"/>
                    <a:pt x="6508" y="3243"/>
                  </a:cubicBezTo>
                  <a:cubicBezTo>
                    <a:pt x="6508" y="1444"/>
                    <a:pt x="5064" y="0"/>
                    <a:pt x="32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a:off x="3461142" y="3483111"/>
              <a:ext cx="256113" cy="191937"/>
            </a:xfrm>
            <a:custGeom>
              <a:rect b="b" l="l" r="r" t="t"/>
              <a:pathLst>
                <a:path extrusionOk="0" h="6822" w="9103">
                  <a:moveTo>
                    <a:pt x="4478" y="0"/>
                  </a:moveTo>
                  <a:cubicBezTo>
                    <a:pt x="2009" y="0"/>
                    <a:pt x="1" y="2134"/>
                    <a:pt x="1" y="4729"/>
                  </a:cubicBezTo>
                  <a:lnTo>
                    <a:pt x="1" y="6821"/>
                  </a:lnTo>
                  <a:lnTo>
                    <a:pt x="9102" y="6821"/>
                  </a:lnTo>
                  <a:lnTo>
                    <a:pt x="9102" y="4729"/>
                  </a:lnTo>
                  <a:cubicBezTo>
                    <a:pt x="9102" y="2134"/>
                    <a:pt x="7073" y="0"/>
                    <a:pt x="46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
            <p:cNvSpPr/>
            <p:nvPr/>
          </p:nvSpPr>
          <p:spPr>
            <a:xfrm>
              <a:off x="1782737" y="3134838"/>
              <a:ext cx="72279" cy="43722"/>
            </a:xfrm>
            <a:custGeom>
              <a:rect b="b" l="l" r="r" t="t"/>
              <a:pathLst>
                <a:path extrusionOk="0" h="1554" w="2569">
                  <a:moveTo>
                    <a:pt x="2138" y="0"/>
                  </a:moveTo>
                  <a:cubicBezTo>
                    <a:pt x="1777" y="0"/>
                    <a:pt x="1129" y="226"/>
                    <a:pt x="999" y="275"/>
                  </a:cubicBezTo>
                  <a:cubicBezTo>
                    <a:pt x="560" y="463"/>
                    <a:pt x="246" y="777"/>
                    <a:pt x="100" y="1237"/>
                  </a:cubicBezTo>
                  <a:cubicBezTo>
                    <a:pt x="87" y="1289"/>
                    <a:pt x="138" y="1325"/>
                    <a:pt x="183" y="1325"/>
                  </a:cubicBezTo>
                  <a:cubicBezTo>
                    <a:pt x="212" y="1325"/>
                    <a:pt x="238" y="1311"/>
                    <a:pt x="246" y="1279"/>
                  </a:cubicBezTo>
                  <a:cubicBezTo>
                    <a:pt x="372" y="819"/>
                    <a:pt x="748" y="526"/>
                    <a:pt x="1167" y="358"/>
                  </a:cubicBezTo>
                  <a:cubicBezTo>
                    <a:pt x="1355" y="296"/>
                    <a:pt x="1543" y="254"/>
                    <a:pt x="1711" y="233"/>
                  </a:cubicBezTo>
                  <a:cubicBezTo>
                    <a:pt x="1857" y="212"/>
                    <a:pt x="2045" y="149"/>
                    <a:pt x="2150" y="149"/>
                  </a:cubicBezTo>
                  <a:cubicBezTo>
                    <a:pt x="2255" y="149"/>
                    <a:pt x="2276" y="212"/>
                    <a:pt x="2087" y="442"/>
                  </a:cubicBezTo>
                  <a:cubicBezTo>
                    <a:pt x="1648" y="986"/>
                    <a:pt x="727" y="1279"/>
                    <a:pt x="79" y="1405"/>
                  </a:cubicBezTo>
                  <a:cubicBezTo>
                    <a:pt x="0" y="1424"/>
                    <a:pt x="32" y="1553"/>
                    <a:pt x="104" y="1553"/>
                  </a:cubicBezTo>
                  <a:cubicBezTo>
                    <a:pt x="110" y="1553"/>
                    <a:pt x="115" y="1553"/>
                    <a:pt x="120" y="1551"/>
                  </a:cubicBezTo>
                  <a:cubicBezTo>
                    <a:pt x="748" y="1426"/>
                    <a:pt x="1355" y="1175"/>
                    <a:pt x="1878" y="798"/>
                  </a:cubicBezTo>
                  <a:cubicBezTo>
                    <a:pt x="2025" y="693"/>
                    <a:pt x="2569" y="296"/>
                    <a:pt x="2359" y="66"/>
                  </a:cubicBezTo>
                  <a:cubicBezTo>
                    <a:pt x="2322" y="19"/>
                    <a:pt x="2242" y="0"/>
                    <a:pt x="2138"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p:nvPr/>
          </p:nvSpPr>
          <p:spPr>
            <a:xfrm>
              <a:off x="1731954" y="3140212"/>
              <a:ext cx="58549" cy="38939"/>
            </a:xfrm>
            <a:custGeom>
              <a:rect b="b" l="l" r="r" t="t"/>
              <a:pathLst>
                <a:path extrusionOk="0" h="1384" w="2081">
                  <a:moveTo>
                    <a:pt x="476" y="0"/>
                  </a:moveTo>
                  <a:cubicBezTo>
                    <a:pt x="363" y="0"/>
                    <a:pt x="266" y="28"/>
                    <a:pt x="210" y="105"/>
                  </a:cubicBezTo>
                  <a:cubicBezTo>
                    <a:pt x="0" y="398"/>
                    <a:pt x="419" y="837"/>
                    <a:pt x="607" y="984"/>
                  </a:cubicBezTo>
                  <a:cubicBezTo>
                    <a:pt x="1005" y="1256"/>
                    <a:pt x="1486" y="1318"/>
                    <a:pt x="1946" y="1381"/>
                  </a:cubicBezTo>
                  <a:cubicBezTo>
                    <a:pt x="1953" y="1382"/>
                    <a:pt x="1960" y="1383"/>
                    <a:pt x="1966" y="1383"/>
                  </a:cubicBezTo>
                  <a:cubicBezTo>
                    <a:pt x="2051" y="1383"/>
                    <a:pt x="2044" y="1254"/>
                    <a:pt x="1946" y="1235"/>
                  </a:cubicBezTo>
                  <a:cubicBezTo>
                    <a:pt x="1591" y="1193"/>
                    <a:pt x="1214" y="1151"/>
                    <a:pt x="879" y="984"/>
                  </a:cubicBezTo>
                  <a:cubicBezTo>
                    <a:pt x="691" y="879"/>
                    <a:pt x="63" y="377"/>
                    <a:pt x="419" y="167"/>
                  </a:cubicBezTo>
                  <a:cubicBezTo>
                    <a:pt x="447" y="150"/>
                    <a:pt x="485" y="142"/>
                    <a:pt x="530" y="142"/>
                  </a:cubicBezTo>
                  <a:cubicBezTo>
                    <a:pt x="751" y="142"/>
                    <a:pt x="1134" y="328"/>
                    <a:pt x="1256" y="398"/>
                  </a:cubicBezTo>
                  <a:cubicBezTo>
                    <a:pt x="1549" y="565"/>
                    <a:pt x="1758" y="795"/>
                    <a:pt x="1925" y="1088"/>
                  </a:cubicBezTo>
                  <a:cubicBezTo>
                    <a:pt x="1938" y="1113"/>
                    <a:pt x="1957" y="1123"/>
                    <a:pt x="1977" y="1123"/>
                  </a:cubicBezTo>
                  <a:cubicBezTo>
                    <a:pt x="2026" y="1123"/>
                    <a:pt x="2081" y="1064"/>
                    <a:pt x="2051" y="1004"/>
                  </a:cubicBezTo>
                  <a:cubicBezTo>
                    <a:pt x="1842" y="628"/>
                    <a:pt x="1528" y="335"/>
                    <a:pt x="1130" y="167"/>
                  </a:cubicBezTo>
                  <a:cubicBezTo>
                    <a:pt x="991" y="112"/>
                    <a:pt x="703" y="0"/>
                    <a:pt x="47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p:nvPr/>
          </p:nvSpPr>
          <p:spPr>
            <a:xfrm>
              <a:off x="1784425" y="3168008"/>
              <a:ext cx="8131" cy="11338"/>
            </a:xfrm>
            <a:custGeom>
              <a:rect b="b" l="l" r="r" t="t"/>
              <a:pathLst>
                <a:path extrusionOk="0" h="403" w="289">
                  <a:moveTo>
                    <a:pt x="72" y="279"/>
                  </a:moveTo>
                  <a:cubicBezTo>
                    <a:pt x="69" y="283"/>
                    <a:pt x="65" y="286"/>
                    <a:pt x="60" y="288"/>
                  </a:cubicBezTo>
                  <a:cubicBezTo>
                    <a:pt x="64" y="285"/>
                    <a:pt x="68" y="281"/>
                    <a:pt x="72" y="279"/>
                  </a:cubicBezTo>
                  <a:close/>
                  <a:moveTo>
                    <a:pt x="141" y="0"/>
                  </a:moveTo>
                  <a:cubicBezTo>
                    <a:pt x="123" y="0"/>
                    <a:pt x="104" y="5"/>
                    <a:pt x="81" y="16"/>
                  </a:cubicBezTo>
                  <a:cubicBezTo>
                    <a:pt x="46" y="34"/>
                    <a:pt x="41" y="66"/>
                    <a:pt x="52" y="94"/>
                  </a:cubicBezTo>
                  <a:lnTo>
                    <a:pt x="52" y="94"/>
                  </a:lnTo>
                  <a:cubicBezTo>
                    <a:pt x="35" y="143"/>
                    <a:pt x="29" y="203"/>
                    <a:pt x="19" y="247"/>
                  </a:cubicBezTo>
                  <a:cubicBezTo>
                    <a:pt x="1" y="317"/>
                    <a:pt x="13" y="403"/>
                    <a:pt x="93" y="403"/>
                  </a:cubicBezTo>
                  <a:cubicBezTo>
                    <a:pt x="107" y="403"/>
                    <a:pt x="124" y="400"/>
                    <a:pt x="144" y="393"/>
                  </a:cubicBezTo>
                  <a:cubicBezTo>
                    <a:pt x="275" y="356"/>
                    <a:pt x="289" y="0"/>
                    <a:pt x="141"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
            <p:cNvSpPr/>
            <p:nvPr/>
          </p:nvSpPr>
          <p:spPr>
            <a:xfrm>
              <a:off x="1786113" y="3033216"/>
              <a:ext cx="4136" cy="134542"/>
            </a:xfrm>
            <a:custGeom>
              <a:rect b="b" l="l" r="r" t="t"/>
              <a:pathLst>
                <a:path extrusionOk="0" h="4782" w="147">
                  <a:moveTo>
                    <a:pt x="66" y="0"/>
                  </a:moveTo>
                  <a:cubicBezTo>
                    <a:pt x="32" y="0"/>
                    <a:pt x="0" y="5"/>
                    <a:pt x="0" y="16"/>
                  </a:cubicBezTo>
                  <a:lnTo>
                    <a:pt x="0" y="4766"/>
                  </a:lnTo>
                  <a:cubicBezTo>
                    <a:pt x="0" y="4776"/>
                    <a:pt x="37" y="4781"/>
                    <a:pt x="74" y="4781"/>
                  </a:cubicBezTo>
                  <a:cubicBezTo>
                    <a:pt x="110" y="4781"/>
                    <a:pt x="147" y="4776"/>
                    <a:pt x="147" y="4766"/>
                  </a:cubicBezTo>
                  <a:lnTo>
                    <a:pt x="147" y="16"/>
                  </a:lnTo>
                  <a:cubicBezTo>
                    <a:pt x="136" y="5"/>
                    <a:pt x="100" y="0"/>
                    <a:pt x="6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a:off x="2684025" y="3134838"/>
              <a:ext cx="72842" cy="43722"/>
            </a:xfrm>
            <a:custGeom>
              <a:rect b="b" l="l" r="r" t="t"/>
              <a:pathLst>
                <a:path extrusionOk="0" h="1554" w="2589">
                  <a:moveTo>
                    <a:pt x="2147" y="0"/>
                  </a:moveTo>
                  <a:cubicBezTo>
                    <a:pt x="1776" y="0"/>
                    <a:pt x="1128" y="226"/>
                    <a:pt x="998" y="275"/>
                  </a:cubicBezTo>
                  <a:cubicBezTo>
                    <a:pt x="559" y="463"/>
                    <a:pt x="245" y="777"/>
                    <a:pt x="120" y="1237"/>
                  </a:cubicBezTo>
                  <a:cubicBezTo>
                    <a:pt x="94" y="1289"/>
                    <a:pt x="140" y="1325"/>
                    <a:pt x="184" y="1325"/>
                  </a:cubicBezTo>
                  <a:cubicBezTo>
                    <a:pt x="211" y="1325"/>
                    <a:pt x="237" y="1311"/>
                    <a:pt x="245" y="1279"/>
                  </a:cubicBezTo>
                  <a:cubicBezTo>
                    <a:pt x="392" y="819"/>
                    <a:pt x="747" y="526"/>
                    <a:pt x="1187" y="358"/>
                  </a:cubicBezTo>
                  <a:cubicBezTo>
                    <a:pt x="1354" y="296"/>
                    <a:pt x="1542" y="254"/>
                    <a:pt x="1710" y="233"/>
                  </a:cubicBezTo>
                  <a:cubicBezTo>
                    <a:pt x="1856" y="212"/>
                    <a:pt x="2044" y="149"/>
                    <a:pt x="2149" y="149"/>
                  </a:cubicBezTo>
                  <a:cubicBezTo>
                    <a:pt x="2254" y="149"/>
                    <a:pt x="2275" y="212"/>
                    <a:pt x="2086" y="442"/>
                  </a:cubicBezTo>
                  <a:cubicBezTo>
                    <a:pt x="1647" y="986"/>
                    <a:pt x="747" y="1279"/>
                    <a:pt x="99" y="1405"/>
                  </a:cubicBezTo>
                  <a:cubicBezTo>
                    <a:pt x="1" y="1424"/>
                    <a:pt x="31" y="1553"/>
                    <a:pt x="120" y="1553"/>
                  </a:cubicBezTo>
                  <a:cubicBezTo>
                    <a:pt x="127" y="1553"/>
                    <a:pt x="133" y="1553"/>
                    <a:pt x="140" y="1551"/>
                  </a:cubicBezTo>
                  <a:cubicBezTo>
                    <a:pt x="747" y="1426"/>
                    <a:pt x="1354" y="1175"/>
                    <a:pt x="1877" y="798"/>
                  </a:cubicBezTo>
                  <a:cubicBezTo>
                    <a:pt x="2024" y="693"/>
                    <a:pt x="2588" y="296"/>
                    <a:pt x="2379" y="66"/>
                  </a:cubicBezTo>
                  <a:cubicBezTo>
                    <a:pt x="2337" y="19"/>
                    <a:pt x="2254" y="0"/>
                    <a:pt x="2147"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p:nvPr/>
          </p:nvSpPr>
          <p:spPr>
            <a:xfrm>
              <a:off x="2633214" y="3140212"/>
              <a:ext cx="58549" cy="38939"/>
            </a:xfrm>
            <a:custGeom>
              <a:rect b="b" l="l" r="r" t="t"/>
              <a:pathLst>
                <a:path extrusionOk="0" h="1384" w="2081">
                  <a:moveTo>
                    <a:pt x="476" y="0"/>
                  </a:moveTo>
                  <a:cubicBezTo>
                    <a:pt x="363" y="0"/>
                    <a:pt x="266" y="28"/>
                    <a:pt x="210" y="105"/>
                  </a:cubicBezTo>
                  <a:cubicBezTo>
                    <a:pt x="1" y="398"/>
                    <a:pt x="419" y="837"/>
                    <a:pt x="628" y="984"/>
                  </a:cubicBezTo>
                  <a:cubicBezTo>
                    <a:pt x="1005" y="1256"/>
                    <a:pt x="1486" y="1318"/>
                    <a:pt x="1946" y="1381"/>
                  </a:cubicBezTo>
                  <a:cubicBezTo>
                    <a:pt x="1953" y="1382"/>
                    <a:pt x="1960" y="1383"/>
                    <a:pt x="1966" y="1383"/>
                  </a:cubicBezTo>
                  <a:cubicBezTo>
                    <a:pt x="2051" y="1383"/>
                    <a:pt x="2044" y="1254"/>
                    <a:pt x="1946" y="1235"/>
                  </a:cubicBezTo>
                  <a:cubicBezTo>
                    <a:pt x="1591" y="1193"/>
                    <a:pt x="1214" y="1151"/>
                    <a:pt x="879" y="984"/>
                  </a:cubicBezTo>
                  <a:cubicBezTo>
                    <a:pt x="691" y="879"/>
                    <a:pt x="63" y="377"/>
                    <a:pt x="419" y="167"/>
                  </a:cubicBezTo>
                  <a:cubicBezTo>
                    <a:pt x="447" y="150"/>
                    <a:pt x="485" y="142"/>
                    <a:pt x="530" y="142"/>
                  </a:cubicBezTo>
                  <a:cubicBezTo>
                    <a:pt x="751" y="142"/>
                    <a:pt x="1134" y="328"/>
                    <a:pt x="1256" y="398"/>
                  </a:cubicBezTo>
                  <a:cubicBezTo>
                    <a:pt x="1549" y="565"/>
                    <a:pt x="1758" y="795"/>
                    <a:pt x="1926" y="1088"/>
                  </a:cubicBezTo>
                  <a:cubicBezTo>
                    <a:pt x="1938" y="1113"/>
                    <a:pt x="1957" y="1123"/>
                    <a:pt x="1978" y="1123"/>
                  </a:cubicBezTo>
                  <a:cubicBezTo>
                    <a:pt x="2027" y="1123"/>
                    <a:pt x="2081" y="1064"/>
                    <a:pt x="2051" y="1004"/>
                  </a:cubicBezTo>
                  <a:cubicBezTo>
                    <a:pt x="1842" y="628"/>
                    <a:pt x="1528" y="335"/>
                    <a:pt x="1130" y="167"/>
                  </a:cubicBezTo>
                  <a:cubicBezTo>
                    <a:pt x="991" y="112"/>
                    <a:pt x="703" y="0"/>
                    <a:pt x="47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p:nvPr/>
          </p:nvSpPr>
          <p:spPr>
            <a:xfrm>
              <a:off x="2685713" y="3168008"/>
              <a:ext cx="7737" cy="11338"/>
            </a:xfrm>
            <a:custGeom>
              <a:rect b="b" l="l" r="r" t="t"/>
              <a:pathLst>
                <a:path extrusionOk="0" h="403" w="275">
                  <a:moveTo>
                    <a:pt x="72" y="278"/>
                  </a:moveTo>
                  <a:cubicBezTo>
                    <a:pt x="68" y="283"/>
                    <a:pt x="64" y="286"/>
                    <a:pt x="60" y="288"/>
                  </a:cubicBezTo>
                  <a:cubicBezTo>
                    <a:pt x="64" y="284"/>
                    <a:pt x="68" y="281"/>
                    <a:pt x="72" y="278"/>
                  </a:cubicBezTo>
                  <a:close/>
                  <a:moveTo>
                    <a:pt x="140" y="0"/>
                  </a:moveTo>
                  <a:cubicBezTo>
                    <a:pt x="122" y="0"/>
                    <a:pt x="103" y="5"/>
                    <a:pt x="80" y="16"/>
                  </a:cubicBezTo>
                  <a:cubicBezTo>
                    <a:pt x="40" y="36"/>
                    <a:pt x="39" y="76"/>
                    <a:pt x="57" y="106"/>
                  </a:cubicBezTo>
                  <a:lnTo>
                    <a:pt x="57" y="106"/>
                  </a:lnTo>
                  <a:cubicBezTo>
                    <a:pt x="38" y="152"/>
                    <a:pt x="28" y="207"/>
                    <a:pt x="18" y="247"/>
                  </a:cubicBezTo>
                  <a:cubicBezTo>
                    <a:pt x="0" y="317"/>
                    <a:pt x="12" y="403"/>
                    <a:pt x="92" y="403"/>
                  </a:cubicBezTo>
                  <a:cubicBezTo>
                    <a:pt x="106" y="403"/>
                    <a:pt x="123" y="400"/>
                    <a:pt x="143" y="393"/>
                  </a:cubicBezTo>
                  <a:cubicBezTo>
                    <a:pt x="243" y="364"/>
                    <a:pt x="275" y="150"/>
                    <a:pt x="218" y="51"/>
                  </a:cubicBezTo>
                  <a:lnTo>
                    <a:pt x="218" y="51"/>
                  </a:lnTo>
                  <a:cubicBezTo>
                    <a:pt x="216" y="45"/>
                    <a:pt x="212" y="40"/>
                    <a:pt x="208" y="36"/>
                  </a:cubicBezTo>
                  <a:lnTo>
                    <a:pt x="208" y="36"/>
                  </a:lnTo>
                  <a:cubicBezTo>
                    <a:pt x="191" y="14"/>
                    <a:pt x="169" y="0"/>
                    <a:pt x="140"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p:nvPr/>
          </p:nvSpPr>
          <p:spPr>
            <a:xfrm>
              <a:off x="2687373" y="3033216"/>
              <a:ext cx="4136" cy="134542"/>
            </a:xfrm>
            <a:custGeom>
              <a:rect b="b" l="l" r="r" t="t"/>
              <a:pathLst>
                <a:path extrusionOk="0" h="4782" w="147">
                  <a:moveTo>
                    <a:pt x="74" y="0"/>
                  </a:moveTo>
                  <a:cubicBezTo>
                    <a:pt x="37" y="0"/>
                    <a:pt x="1" y="5"/>
                    <a:pt x="1" y="16"/>
                  </a:cubicBezTo>
                  <a:lnTo>
                    <a:pt x="1" y="4766"/>
                  </a:lnTo>
                  <a:cubicBezTo>
                    <a:pt x="1" y="4776"/>
                    <a:pt x="37" y="4781"/>
                    <a:pt x="74" y="4781"/>
                  </a:cubicBezTo>
                  <a:cubicBezTo>
                    <a:pt x="110" y="4781"/>
                    <a:pt x="147" y="4776"/>
                    <a:pt x="147" y="4766"/>
                  </a:cubicBezTo>
                  <a:lnTo>
                    <a:pt x="147" y="16"/>
                  </a:lnTo>
                  <a:cubicBezTo>
                    <a:pt x="147" y="5"/>
                    <a:pt x="110" y="0"/>
                    <a:pt x="7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p:nvPr/>
          </p:nvSpPr>
          <p:spPr>
            <a:xfrm>
              <a:off x="3585284" y="3134838"/>
              <a:ext cx="72842" cy="43722"/>
            </a:xfrm>
            <a:custGeom>
              <a:rect b="b" l="l" r="r" t="t"/>
              <a:pathLst>
                <a:path extrusionOk="0" h="1554" w="2589">
                  <a:moveTo>
                    <a:pt x="2147" y="0"/>
                  </a:moveTo>
                  <a:cubicBezTo>
                    <a:pt x="1777" y="0"/>
                    <a:pt x="1128" y="226"/>
                    <a:pt x="998" y="275"/>
                  </a:cubicBezTo>
                  <a:cubicBezTo>
                    <a:pt x="559" y="463"/>
                    <a:pt x="245" y="777"/>
                    <a:pt x="120" y="1237"/>
                  </a:cubicBezTo>
                  <a:cubicBezTo>
                    <a:pt x="94" y="1289"/>
                    <a:pt x="140" y="1325"/>
                    <a:pt x="184" y="1325"/>
                  </a:cubicBezTo>
                  <a:cubicBezTo>
                    <a:pt x="211" y="1325"/>
                    <a:pt x="237" y="1311"/>
                    <a:pt x="245" y="1279"/>
                  </a:cubicBezTo>
                  <a:cubicBezTo>
                    <a:pt x="392" y="819"/>
                    <a:pt x="747" y="526"/>
                    <a:pt x="1187" y="358"/>
                  </a:cubicBezTo>
                  <a:cubicBezTo>
                    <a:pt x="1354" y="296"/>
                    <a:pt x="1542" y="254"/>
                    <a:pt x="1710" y="233"/>
                  </a:cubicBezTo>
                  <a:cubicBezTo>
                    <a:pt x="1856" y="212"/>
                    <a:pt x="2045" y="149"/>
                    <a:pt x="2149" y="149"/>
                  </a:cubicBezTo>
                  <a:cubicBezTo>
                    <a:pt x="2254" y="149"/>
                    <a:pt x="2275" y="212"/>
                    <a:pt x="2086" y="442"/>
                  </a:cubicBezTo>
                  <a:cubicBezTo>
                    <a:pt x="1647" y="986"/>
                    <a:pt x="747" y="1279"/>
                    <a:pt x="99" y="1405"/>
                  </a:cubicBezTo>
                  <a:cubicBezTo>
                    <a:pt x="1" y="1424"/>
                    <a:pt x="31" y="1553"/>
                    <a:pt x="121" y="1553"/>
                  </a:cubicBezTo>
                  <a:cubicBezTo>
                    <a:pt x="127" y="1553"/>
                    <a:pt x="134" y="1553"/>
                    <a:pt x="140" y="1551"/>
                  </a:cubicBezTo>
                  <a:cubicBezTo>
                    <a:pt x="768" y="1426"/>
                    <a:pt x="1354" y="1175"/>
                    <a:pt x="1877" y="798"/>
                  </a:cubicBezTo>
                  <a:cubicBezTo>
                    <a:pt x="2024" y="693"/>
                    <a:pt x="2589" y="296"/>
                    <a:pt x="2379" y="66"/>
                  </a:cubicBezTo>
                  <a:cubicBezTo>
                    <a:pt x="2337" y="19"/>
                    <a:pt x="2254" y="0"/>
                    <a:pt x="2147"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
            <p:cNvSpPr/>
            <p:nvPr/>
          </p:nvSpPr>
          <p:spPr>
            <a:xfrm>
              <a:off x="3534474" y="3140212"/>
              <a:ext cx="58549" cy="38939"/>
            </a:xfrm>
            <a:custGeom>
              <a:rect b="b" l="l" r="r" t="t"/>
              <a:pathLst>
                <a:path extrusionOk="0" h="1384" w="2081">
                  <a:moveTo>
                    <a:pt x="476" y="0"/>
                  </a:moveTo>
                  <a:cubicBezTo>
                    <a:pt x="363" y="0"/>
                    <a:pt x="266" y="28"/>
                    <a:pt x="210" y="105"/>
                  </a:cubicBezTo>
                  <a:cubicBezTo>
                    <a:pt x="1" y="398"/>
                    <a:pt x="419" y="837"/>
                    <a:pt x="628" y="984"/>
                  </a:cubicBezTo>
                  <a:cubicBezTo>
                    <a:pt x="1005" y="1256"/>
                    <a:pt x="1486" y="1318"/>
                    <a:pt x="1967" y="1381"/>
                  </a:cubicBezTo>
                  <a:cubicBezTo>
                    <a:pt x="1973" y="1382"/>
                    <a:pt x="1978" y="1383"/>
                    <a:pt x="1983" y="1383"/>
                  </a:cubicBezTo>
                  <a:cubicBezTo>
                    <a:pt x="2051" y="1383"/>
                    <a:pt x="2046" y="1254"/>
                    <a:pt x="1967" y="1235"/>
                  </a:cubicBezTo>
                  <a:cubicBezTo>
                    <a:pt x="1591" y="1193"/>
                    <a:pt x="1214" y="1151"/>
                    <a:pt x="879" y="984"/>
                  </a:cubicBezTo>
                  <a:cubicBezTo>
                    <a:pt x="712" y="879"/>
                    <a:pt x="63" y="377"/>
                    <a:pt x="419" y="167"/>
                  </a:cubicBezTo>
                  <a:cubicBezTo>
                    <a:pt x="447" y="150"/>
                    <a:pt x="485" y="142"/>
                    <a:pt x="530" y="142"/>
                  </a:cubicBezTo>
                  <a:cubicBezTo>
                    <a:pt x="751" y="142"/>
                    <a:pt x="1134" y="328"/>
                    <a:pt x="1256" y="398"/>
                  </a:cubicBezTo>
                  <a:cubicBezTo>
                    <a:pt x="1549" y="565"/>
                    <a:pt x="1758" y="795"/>
                    <a:pt x="1926" y="1088"/>
                  </a:cubicBezTo>
                  <a:cubicBezTo>
                    <a:pt x="1938" y="1113"/>
                    <a:pt x="1957" y="1123"/>
                    <a:pt x="1978" y="1123"/>
                  </a:cubicBezTo>
                  <a:cubicBezTo>
                    <a:pt x="2027" y="1123"/>
                    <a:pt x="2081" y="1064"/>
                    <a:pt x="2051" y="1004"/>
                  </a:cubicBezTo>
                  <a:cubicBezTo>
                    <a:pt x="1842" y="628"/>
                    <a:pt x="1528" y="335"/>
                    <a:pt x="1130" y="167"/>
                  </a:cubicBezTo>
                  <a:cubicBezTo>
                    <a:pt x="991" y="112"/>
                    <a:pt x="703" y="0"/>
                    <a:pt x="47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p:nvPr/>
          </p:nvSpPr>
          <p:spPr>
            <a:xfrm>
              <a:off x="3587451" y="3168008"/>
              <a:ext cx="7259" cy="11338"/>
            </a:xfrm>
            <a:custGeom>
              <a:rect b="b" l="l" r="r" t="t"/>
              <a:pathLst>
                <a:path extrusionOk="0" h="403" w="258">
                  <a:moveTo>
                    <a:pt x="54" y="280"/>
                  </a:moveTo>
                  <a:lnTo>
                    <a:pt x="54" y="280"/>
                  </a:lnTo>
                  <a:cubicBezTo>
                    <a:pt x="50" y="284"/>
                    <a:pt x="46" y="287"/>
                    <a:pt x="43" y="288"/>
                  </a:cubicBezTo>
                  <a:cubicBezTo>
                    <a:pt x="46" y="285"/>
                    <a:pt x="49" y="282"/>
                    <a:pt x="54" y="280"/>
                  </a:cubicBezTo>
                  <a:close/>
                  <a:moveTo>
                    <a:pt x="123" y="0"/>
                  </a:moveTo>
                  <a:cubicBezTo>
                    <a:pt x="105" y="0"/>
                    <a:pt x="86" y="5"/>
                    <a:pt x="63" y="16"/>
                  </a:cubicBezTo>
                  <a:cubicBezTo>
                    <a:pt x="24" y="36"/>
                    <a:pt x="22" y="76"/>
                    <a:pt x="40" y="106"/>
                  </a:cubicBezTo>
                  <a:lnTo>
                    <a:pt x="40" y="106"/>
                  </a:lnTo>
                  <a:cubicBezTo>
                    <a:pt x="21" y="152"/>
                    <a:pt x="11" y="207"/>
                    <a:pt x="1" y="247"/>
                  </a:cubicBezTo>
                  <a:cubicBezTo>
                    <a:pt x="1" y="317"/>
                    <a:pt x="16" y="403"/>
                    <a:pt x="83" y="403"/>
                  </a:cubicBezTo>
                  <a:cubicBezTo>
                    <a:pt x="95" y="403"/>
                    <a:pt x="110" y="400"/>
                    <a:pt x="126" y="393"/>
                  </a:cubicBezTo>
                  <a:cubicBezTo>
                    <a:pt x="226" y="364"/>
                    <a:pt x="258" y="150"/>
                    <a:pt x="201" y="51"/>
                  </a:cubicBezTo>
                  <a:lnTo>
                    <a:pt x="201" y="51"/>
                  </a:lnTo>
                  <a:cubicBezTo>
                    <a:pt x="199" y="45"/>
                    <a:pt x="195" y="40"/>
                    <a:pt x="191" y="36"/>
                  </a:cubicBezTo>
                  <a:lnTo>
                    <a:pt x="191" y="36"/>
                  </a:lnTo>
                  <a:cubicBezTo>
                    <a:pt x="175" y="14"/>
                    <a:pt x="152" y="0"/>
                    <a:pt x="123"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8"/>
            <p:cNvSpPr/>
            <p:nvPr/>
          </p:nvSpPr>
          <p:spPr>
            <a:xfrm>
              <a:off x="3588632" y="3033216"/>
              <a:ext cx="4136" cy="134542"/>
            </a:xfrm>
            <a:custGeom>
              <a:rect b="b" l="l" r="r" t="t"/>
              <a:pathLst>
                <a:path extrusionOk="0" h="4782" w="147">
                  <a:moveTo>
                    <a:pt x="74" y="0"/>
                  </a:moveTo>
                  <a:cubicBezTo>
                    <a:pt x="37" y="0"/>
                    <a:pt x="1" y="5"/>
                    <a:pt x="1" y="16"/>
                  </a:cubicBezTo>
                  <a:lnTo>
                    <a:pt x="1" y="4766"/>
                  </a:lnTo>
                  <a:cubicBezTo>
                    <a:pt x="1" y="4776"/>
                    <a:pt x="37" y="4781"/>
                    <a:pt x="74" y="4781"/>
                  </a:cubicBezTo>
                  <a:cubicBezTo>
                    <a:pt x="110" y="4781"/>
                    <a:pt x="147" y="4776"/>
                    <a:pt x="147" y="4766"/>
                  </a:cubicBezTo>
                  <a:lnTo>
                    <a:pt x="147" y="16"/>
                  </a:lnTo>
                  <a:cubicBezTo>
                    <a:pt x="147" y="5"/>
                    <a:pt x="110" y="0"/>
                    <a:pt x="7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
            <p:cNvSpPr/>
            <p:nvPr/>
          </p:nvSpPr>
          <p:spPr>
            <a:xfrm>
              <a:off x="1346371" y="2975962"/>
              <a:ext cx="2705040" cy="60068"/>
            </a:xfrm>
            <a:custGeom>
              <a:rect b="b" l="l" r="r" t="t"/>
              <a:pathLst>
                <a:path extrusionOk="0" h="2135" w="96145">
                  <a:moveTo>
                    <a:pt x="231" y="0"/>
                  </a:moveTo>
                  <a:cubicBezTo>
                    <a:pt x="105" y="0"/>
                    <a:pt x="1" y="105"/>
                    <a:pt x="1" y="231"/>
                  </a:cubicBezTo>
                  <a:lnTo>
                    <a:pt x="1" y="1904"/>
                  </a:lnTo>
                  <a:cubicBezTo>
                    <a:pt x="1" y="2030"/>
                    <a:pt x="105" y="2135"/>
                    <a:pt x="231" y="2135"/>
                  </a:cubicBezTo>
                  <a:lnTo>
                    <a:pt x="95914" y="2135"/>
                  </a:lnTo>
                  <a:cubicBezTo>
                    <a:pt x="96040" y="2135"/>
                    <a:pt x="96144" y="2030"/>
                    <a:pt x="96144" y="1904"/>
                  </a:cubicBezTo>
                  <a:lnTo>
                    <a:pt x="96144" y="231"/>
                  </a:lnTo>
                  <a:cubicBezTo>
                    <a:pt x="96144" y="105"/>
                    <a:pt x="96040" y="0"/>
                    <a:pt x="9591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p:nvPr/>
          </p:nvSpPr>
          <p:spPr>
            <a:xfrm>
              <a:off x="1346371" y="3009527"/>
              <a:ext cx="2705040" cy="26503"/>
            </a:xfrm>
            <a:custGeom>
              <a:rect b="b" l="l" r="r" t="t"/>
              <a:pathLst>
                <a:path extrusionOk="0" h="942" w="96145">
                  <a:moveTo>
                    <a:pt x="231" y="0"/>
                  </a:moveTo>
                  <a:cubicBezTo>
                    <a:pt x="105" y="0"/>
                    <a:pt x="1" y="105"/>
                    <a:pt x="1" y="209"/>
                  </a:cubicBezTo>
                  <a:lnTo>
                    <a:pt x="1" y="711"/>
                  </a:lnTo>
                  <a:cubicBezTo>
                    <a:pt x="1" y="837"/>
                    <a:pt x="105" y="942"/>
                    <a:pt x="231" y="942"/>
                  </a:cubicBezTo>
                  <a:lnTo>
                    <a:pt x="95914" y="942"/>
                  </a:lnTo>
                  <a:cubicBezTo>
                    <a:pt x="96040" y="942"/>
                    <a:pt x="96144" y="837"/>
                    <a:pt x="96144" y="711"/>
                  </a:cubicBezTo>
                  <a:lnTo>
                    <a:pt x="96144" y="209"/>
                  </a:lnTo>
                  <a:cubicBezTo>
                    <a:pt x="96144" y="105"/>
                    <a:pt x="96040" y="0"/>
                    <a:pt x="95914"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p:nvPr/>
          </p:nvSpPr>
          <p:spPr>
            <a:xfrm>
              <a:off x="1786113" y="2974921"/>
              <a:ext cx="14630" cy="65498"/>
            </a:xfrm>
            <a:custGeom>
              <a:rect b="b" l="l" r="r" t="t"/>
              <a:pathLst>
                <a:path extrusionOk="0" h="2328" w="520">
                  <a:moveTo>
                    <a:pt x="321" y="839"/>
                  </a:moveTo>
                  <a:lnTo>
                    <a:pt x="321" y="839"/>
                  </a:lnTo>
                  <a:cubicBezTo>
                    <a:pt x="326" y="885"/>
                    <a:pt x="330" y="931"/>
                    <a:pt x="335" y="979"/>
                  </a:cubicBezTo>
                  <a:cubicBezTo>
                    <a:pt x="338" y="1040"/>
                    <a:pt x="340" y="1101"/>
                    <a:pt x="340" y="1161"/>
                  </a:cubicBezTo>
                  <a:lnTo>
                    <a:pt x="340" y="1161"/>
                  </a:lnTo>
                  <a:cubicBezTo>
                    <a:pt x="316" y="1305"/>
                    <a:pt x="285" y="1447"/>
                    <a:pt x="249" y="1587"/>
                  </a:cubicBezTo>
                  <a:lnTo>
                    <a:pt x="249" y="1587"/>
                  </a:lnTo>
                  <a:cubicBezTo>
                    <a:pt x="283" y="1391"/>
                    <a:pt x="305" y="1196"/>
                    <a:pt x="314" y="1000"/>
                  </a:cubicBezTo>
                  <a:cubicBezTo>
                    <a:pt x="318" y="946"/>
                    <a:pt x="320" y="893"/>
                    <a:pt x="321" y="839"/>
                  </a:cubicBezTo>
                  <a:close/>
                  <a:moveTo>
                    <a:pt x="336" y="1309"/>
                  </a:moveTo>
                  <a:cubicBezTo>
                    <a:pt x="323" y="1552"/>
                    <a:pt x="275" y="1787"/>
                    <a:pt x="173" y="2014"/>
                  </a:cubicBezTo>
                  <a:lnTo>
                    <a:pt x="173" y="2014"/>
                  </a:lnTo>
                  <a:cubicBezTo>
                    <a:pt x="187" y="1969"/>
                    <a:pt x="198" y="1924"/>
                    <a:pt x="210" y="1879"/>
                  </a:cubicBezTo>
                  <a:cubicBezTo>
                    <a:pt x="252" y="1690"/>
                    <a:pt x="314" y="1502"/>
                    <a:pt x="335" y="1314"/>
                  </a:cubicBezTo>
                  <a:cubicBezTo>
                    <a:pt x="336" y="1312"/>
                    <a:pt x="336" y="1310"/>
                    <a:pt x="336" y="1309"/>
                  </a:cubicBezTo>
                  <a:close/>
                  <a:moveTo>
                    <a:pt x="250" y="374"/>
                  </a:moveTo>
                  <a:cubicBezTo>
                    <a:pt x="300" y="594"/>
                    <a:pt x="300" y="822"/>
                    <a:pt x="272" y="1042"/>
                  </a:cubicBezTo>
                  <a:cubicBezTo>
                    <a:pt x="272" y="1251"/>
                    <a:pt x="231" y="1460"/>
                    <a:pt x="189" y="1669"/>
                  </a:cubicBezTo>
                  <a:cubicBezTo>
                    <a:pt x="189" y="1698"/>
                    <a:pt x="172" y="1815"/>
                    <a:pt x="149" y="1935"/>
                  </a:cubicBezTo>
                  <a:lnTo>
                    <a:pt x="149" y="1935"/>
                  </a:lnTo>
                  <a:cubicBezTo>
                    <a:pt x="124" y="2014"/>
                    <a:pt x="98" y="2094"/>
                    <a:pt x="71" y="2172"/>
                  </a:cubicBezTo>
                  <a:lnTo>
                    <a:pt x="71" y="2172"/>
                  </a:lnTo>
                  <a:cubicBezTo>
                    <a:pt x="96" y="1980"/>
                    <a:pt x="171" y="1397"/>
                    <a:pt x="189" y="1293"/>
                  </a:cubicBezTo>
                  <a:cubicBezTo>
                    <a:pt x="225" y="987"/>
                    <a:pt x="245" y="680"/>
                    <a:pt x="250" y="374"/>
                  </a:cubicBezTo>
                  <a:close/>
                  <a:moveTo>
                    <a:pt x="367" y="1"/>
                  </a:moveTo>
                  <a:cubicBezTo>
                    <a:pt x="361" y="1"/>
                    <a:pt x="356" y="6"/>
                    <a:pt x="356" y="16"/>
                  </a:cubicBezTo>
                  <a:cubicBezTo>
                    <a:pt x="411" y="356"/>
                    <a:pt x="406" y="692"/>
                    <a:pt x="361" y="1021"/>
                  </a:cubicBezTo>
                  <a:lnTo>
                    <a:pt x="361" y="1021"/>
                  </a:lnTo>
                  <a:cubicBezTo>
                    <a:pt x="349" y="698"/>
                    <a:pt x="296" y="370"/>
                    <a:pt x="252" y="37"/>
                  </a:cubicBezTo>
                  <a:cubicBezTo>
                    <a:pt x="252" y="27"/>
                    <a:pt x="241" y="22"/>
                    <a:pt x="231" y="22"/>
                  </a:cubicBezTo>
                  <a:cubicBezTo>
                    <a:pt x="220" y="22"/>
                    <a:pt x="210" y="27"/>
                    <a:pt x="210" y="37"/>
                  </a:cubicBezTo>
                  <a:cubicBezTo>
                    <a:pt x="212" y="80"/>
                    <a:pt x="214" y="123"/>
                    <a:pt x="215" y="165"/>
                  </a:cubicBezTo>
                  <a:lnTo>
                    <a:pt x="215" y="165"/>
                  </a:lnTo>
                  <a:cubicBezTo>
                    <a:pt x="196" y="115"/>
                    <a:pt x="173" y="66"/>
                    <a:pt x="147" y="16"/>
                  </a:cubicBezTo>
                  <a:cubicBezTo>
                    <a:pt x="147" y="16"/>
                    <a:pt x="105" y="16"/>
                    <a:pt x="126" y="37"/>
                  </a:cubicBezTo>
                  <a:cubicBezTo>
                    <a:pt x="163" y="108"/>
                    <a:pt x="194" y="180"/>
                    <a:pt x="217" y="253"/>
                  </a:cubicBezTo>
                  <a:lnTo>
                    <a:pt x="217" y="253"/>
                  </a:lnTo>
                  <a:cubicBezTo>
                    <a:pt x="222" y="564"/>
                    <a:pt x="202" y="883"/>
                    <a:pt x="168" y="1188"/>
                  </a:cubicBezTo>
                  <a:cubicBezTo>
                    <a:pt x="126" y="1565"/>
                    <a:pt x="0" y="1941"/>
                    <a:pt x="42" y="2318"/>
                  </a:cubicBezTo>
                  <a:cubicBezTo>
                    <a:pt x="42" y="2318"/>
                    <a:pt x="52" y="2327"/>
                    <a:pt x="58" y="2327"/>
                  </a:cubicBezTo>
                  <a:cubicBezTo>
                    <a:pt x="61" y="2327"/>
                    <a:pt x="63" y="2325"/>
                    <a:pt x="63" y="2318"/>
                  </a:cubicBezTo>
                  <a:cubicBezTo>
                    <a:pt x="67" y="2306"/>
                    <a:pt x="71" y="2295"/>
                    <a:pt x="75" y="2283"/>
                  </a:cubicBezTo>
                  <a:lnTo>
                    <a:pt x="75" y="2283"/>
                  </a:lnTo>
                  <a:cubicBezTo>
                    <a:pt x="78" y="2282"/>
                    <a:pt x="81" y="2279"/>
                    <a:pt x="84" y="2276"/>
                  </a:cubicBezTo>
                  <a:cubicBezTo>
                    <a:pt x="299" y="1911"/>
                    <a:pt x="365" y="1535"/>
                    <a:pt x="364" y="1150"/>
                  </a:cubicBezTo>
                  <a:lnTo>
                    <a:pt x="364" y="1150"/>
                  </a:lnTo>
                  <a:cubicBezTo>
                    <a:pt x="408" y="881"/>
                    <a:pt x="434" y="615"/>
                    <a:pt x="421" y="362"/>
                  </a:cubicBezTo>
                  <a:lnTo>
                    <a:pt x="421" y="362"/>
                  </a:lnTo>
                  <a:cubicBezTo>
                    <a:pt x="461" y="588"/>
                    <a:pt x="482" y="794"/>
                    <a:pt x="482" y="1021"/>
                  </a:cubicBezTo>
                  <a:cubicBezTo>
                    <a:pt x="461" y="1439"/>
                    <a:pt x="419" y="1921"/>
                    <a:pt x="147" y="2255"/>
                  </a:cubicBezTo>
                  <a:cubicBezTo>
                    <a:pt x="132" y="2270"/>
                    <a:pt x="138" y="2285"/>
                    <a:pt x="151" y="2285"/>
                  </a:cubicBezTo>
                  <a:cubicBezTo>
                    <a:pt x="156" y="2285"/>
                    <a:pt x="162" y="2282"/>
                    <a:pt x="168" y="2276"/>
                  </a:cubicBezTo>
                  <a:cubicBezTo>
                    <a:pt x="398" y="2004"/>
                    <a:pt x="461" y="1649"/>
                    <a:pt x="482" y="1314"/>
                  </a:cubicBezTo>
                  <a:cubicBezTo>
                    <a:pt x="519" y="919"/>
                    <a:pt x="506" y="525"/>
                    <a:pt x="412" y="146"/>
                  </a:cubicBezTo>
                  <a:lnTo>
                    <a:pt x="412" y="146"/>
                  </a:lnTo>
                  <a:cubicBezTo>
                    <a:pt x="409" y="112"/>
                    <a:pt x="405" y="86"/>
                    <a:pt x="398" y="79"/>
                  </a:cubicBezTo>
                  <a:lnTo>
                    <a:pt x="398" y="79"/>
                  </a:lnTo>
                  <a:cubicBezTo>
                    <a:pt x="397" y="79"/>
                    <a:pt x="396" y="80"/>
                    <a:pt x="396" y="81"/>
                  </a:cubicBezTo>
                  <a:lnTo>
                    <a:pt x="396" y="81"/>
                  </a:lnTo>
                  <a:cubicBezTo>
                    <a:pt x="390" y="59"/>
                    <a:pt x="383" y="38"/>
                    <a:pt x="377" y="16"/>
                  </a:cubicBezTo>
                  <a:cubicBezTo>
                    <a:pt x="377" y="6"/>
                    <a:pt x="372" y="1"/>
                    <a:pt x="36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
            <p:cNvSpPr/>
            <p:nvPr/>
          </p:nvSpPr>
          <p:spPr>
            <a:xfrm>
              <a:off x="1785522" y="2974190"/>
              <a:ext cx="15924" cy="67130"/>
            </a:xfrm>
            <a:custGeom>
              <a:rect b="b" l="l" r="r" t="t"/>
              <a:pathLst>
                <a:path extrusionOk="0" h="2386" w="566">
                  <a:moveTo>
                    <a:pt x="293" y="712"/>
                  </a:moveTo>
                  <a:cubicBezTo>
                    <a:pt x="293" y="838"/>
                    <a:pt x="293" y="942"/>
                    <a:pt x="273" y="1068"/>
                  </a:cubicBezTo>
                  <a:cubicBezTo>
                    <a:pt x="252" y="1271"/>
                    <a:pt x="232" y="1455"/>
                    <a:pt x="192" y="1657"/>
                  </a:cubicBezTo>
                  <a:lnTo>
                    <a:pt x="192" y="1657"/>
                  </a:lnTo>
                  <a:cubicBezTo>
                    <a:pt x="205" y="1562"/>
                    <a:pt x="218" y="1455"/>
                    <a:pt x="231" y="1340"/>
                  </a:cubicBezTo>
                  <a:cubicBezTo>
                    <a:pt x="252" y="1131"/>
                    <a:pt x="273" y="921"/>
                    <a:pt x="293" y="712"/>
                  </a:cubicBezTo>
                  <a:close/>
                  <a:moveTo>
                    <a:pt x="189" y="1682"/>
                  </a:moveTo>
                  <a:cubicBezTo>
                    <a:pt x="189" y="1696"/>
                    <a:pt x="189" y="1701"/>
                    <a:pt x="189" y="1737"/>
                  </a:cubicBezTo>
                  <a:cubicBezTo>
                    <a:pt x="189" y="1753"/>
                    <a:pt x="177" y="1782"/>
                    <a:pt x="171" y="1804"/>
                  </a:cubicBezTo>
                  <a:lnTo>
                    <a:pt x="171" y="1804"/>
                  </a:lnTo>
                  <a:cubicBezTo>
                    <a:pt x="177" y="1766"/>
                    <a:pt x="183" y="1726"/>
                    <a:pt x="189" y="1682"/>
                  </a:cubicBezTo>
                  <a:close/>
                  <a:moveTo>
                    <a:pt x="147" y="1675"/>
                  </a:moveTo>
                  <a:lnTo>
                    <a:pt x="147" y="1675"/>
                  </a:lnTo>
                  <a:cubicBezTo>
                    <a:pt x="126" y="1842"/>
                    <a:pt x="105" y="1988"/>
                    <a:pt x="84" y="2114"/>
                  </a:cubicBezTo>
                  <a:cubicBezTo>
                    <a:pt x="84" y="1967"/>
                    <a:pt x="105" y="1821"/>
                    <a:pt x="147" y="1675"/>
                  </a:cubicBezTo>
                  <a:close/>
                  <a:moveTo>
                    <a:pt x="461" y="754"/>
                  </a:moveTo>
                  <a:cubicBezTo>
                    <a:pt x="461" y="859"/>
                    <a:pt x="482" y="942"/>
                    <a:pt x="461" y="1047"/>
                  </a:cubicBezTo>
                  <a:cubicBezTo>
                    <a:pt x="461" y="1465"/>
                    <a:pt x="419" y="1947"/>
                    <a:pt x="147" y="2260"/>
                  </a:cubicBezTo>
                  <a:cubicBezTo>
                    <a:pt x="335" y="1926"/>
                    <a:pt x="398" y="1591"/>
                    <a:pt x="398" y="1256"/>
                  </a:cubicBezTo>
                  <a:cubicBezTo>
                    <a:pt x="440" y="1089"/>
                    <a:pt x="461" y="921"/>
                    <a:pt x="461" y="754"/>
                  </a:cubicBezTo>
                  <a:close/>
                  <a:moveTo>
                    <a:pt x="377" y="1"/>
                  </a:moveTo>
                  <a:cubicBezTo>
                    <a:pt x="356" y="22"/>
                    <a:pt x="356" y="42"/>
                    <a:pt x="356" y="63"/>
                  </a:cubicBezTo>
                  <a:cubicBezTo>
                    <a:pt x="377" y="294"/>
                    <a:pt x="398" y="524"/>
                    <a:pt x="377" y="754"/>
                  </a:cubicBezTo>
                  <a:cubicBezTo>
                    <a:pt x="356" y="545"/>
                    <a:pt x="335" y="356"/>
                    <a:pt x="314" y="147"/>
                  </a:cubicBezTo>
                  <a:lnTo>
                    <a:pt x="293" y="63"/>
                  </a:lnTo>
                  <a:cubicBezTo>
                    <a:pt x="293" y="42"/>
                    <a:pt x="273" y="22"/>
                    <a:pt x="252" y="22"/>
                  </a:cubicBezTo>
                  <a:cubicBezTo>
                    <a:pt x="231" y="22"/>
                    <a:pt x="210" y="42"/>
                    <a:pt x="210" y="63"/>
                  </a:cubicBezTo>
                  <a:lnTo>
                    <a:pt x="210" y="84"/>
                  </a:lnTo>
                  <a:cubicBezTo>
                    <a:pt x="210" y="63"/>
                    <a:pt x="189" y="63"/>
                    <a:pt x="189" y="42"/>
                  </a:cubicBezTo>
                  <a:cubicBezTo>
                    <a:pt x="189" y="22"/>
                    <a:pt x="168" y="22"/>
                    <a:pt x="168" y="22"/>
                  </a:cubicBezTo>
                  <a:lnTo>
                    <a:pt x="147" y="22"/>
                  </a:lnTo>
                  <a:cubicBezTo>
                    <a:pt x="105" y="42"/>
                    <a:pt x="105" y="63"/>
                    <a:pt x="126" y="84"/>
                  </a:cubicBezTo>
                  <a:cubicBezTo>
                    <a:pt x="168" y="147"/>
                    <a:pt x="189" y="210"/>
                    <a:pt x="210" y="294"/>
                  </a:cubicBezTo>
                  <a:cubicBezTo>
                    <a:pt x="210" y="607"/>
                    <a:pt x="189" y="921"/>
                    <a:pt x="168" y="1214"/>
                  </a:cubicBezTo>
                  <a:cubicBezTo>
                    <a:pt x="147" y="1340"/>
                    <a:pt x="126" y="1465"/>
                    <a:pt x="105" y="1591"/>
                  </a:cubicBezTo>
                  <a:cubicBezTo>
                    <a:pt x="63" y="1842"/>
                    <a:pt x="1" y="2093"/>
                    <a:pt x="42" y="2344"/>
                  </a:cubicBezTo>
                  <a:cubicBezTo>
                    <a:pt x="42" y="2365"/>
                    <a:pt x="42" y="2386"/>
                    <a:pt x="63" y="2386"/>
                  </a:cubicBezTo>
                  <a:lnTo>
                    <a:pt x="84" y="2386"/>
                  </a:lnTo>
                  <a:cubicBezTo>
                    <a:pt x="84" y="2386"/>
                    <a:pt x="105" y="2365"/>
                    <a:pt x="105" y="2344"/>
                  </a:cubicBezTo>
                  <a:cubicBezTo>
                    <a:pt x="126" y="2323"/>
                    <a:pt x="126" y="2323"/>
                    <a:pt x="126" y="2302"/>
                  </a:cubicBezTo>
                  <a:cubicBezTo>
                    <a:pt x="126" y="2302"/>
                    <a:pt x="126" y="2302"/>
                    <a:pt x="126" y="2281"/>
                  </a:cubicBezTo>
                  <a:cubicBezTo>
                    <a:pt x="126" y="2302"/>
                    <a:pt x="147" y="2323"/>
                    <a:pt x="147" y="2323"/>
                  </a:cubicBezTo>
                  <a:cubicBezTo>
                    <a:pt x="157" y="2334"/>
                    <a:pt x="168" y="2339"/>
                    <a:pt x="178" y="2339"/>
                  </a:cubicBezTo>
                  <a:cubicBezTo>
                    <a:pt x="189" y="2339"/>
                    <a:pt x="199" y="2334"/>
                    <a:pt x="210" y="2323"/>
                  </a:cubicBezTo>
                  <a:cubicBezTo>
                    <a:pt x="440" y="2051"/>
                    <a:pt x="503" y="1695"/>
                    <a:pt x="524" y="1340"/>
                  </a:cubicBezTo>
                  <a:cubicBezTo>
                    <a:pt x="565" y="921"/>
                    <a:pt x="545" y="482"/>
                    <a:pt x="419" y="42"/>
                  </a:cubicBezTo>
                  <a:cubicBezTo>
                    <a:pt x="419" y="22"/>
                    <a:pt x="398" y="1"/>
                    <a:pt x="37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2686782" y="2975512"/>
              <a:ext cx="14630" cy="65498"/>
            </a:xfrm>
            <a:custGeom>
              <a:rect b="b" l="l" r="r" t="t"/>
              <a:pathLst>
                <a:path extrusionOk="0" h="2328" w="520">
                  <a:moveTo>
                    <a:pt x="321" y="839"/>
                  </a:moveTo>
                  <a:lnTo>
                    <a:pt x="321" y="839"/>
                  </a:lnTo>
                  <a:cubicBezTo>
                    <a:pt x="326" y="885"/>
                    <a:pt x="331" y="931"/>
                    <a:pt x="335" y="979"/>
                  </a:cubicBezTo>
                  <a:cubicBezTo>
                    <a:pt x="339" y="1040"/>
                    <a:pt x="340" y="1101"/>
                    <a:pt x="340" y="1161"/>
                  </a:cubicBezTo>
                  <a:lnTo>
                    <a:pt x="340" y="1161"/>
                  </a:lnTo>
                  <a:cubicBezTo>
                    <a:pt x="316" y="1305"/>
                    <a:pt x="285" y="1447"/>
                    <a:pt x="249" y="1587"/>
                  </a:cubicBezTo>
                  <a:lnTo>
                    <a:pt x="249" y="1587"/>
                  </a:lnTo>
                  <a:cubicBezTo>
                    <a:pt x="283" y="1391"/>
                    <a:pt x="305" y="1196"/>
                    <a:pt x="314" y="1000"/>
                  </a:cubicBezTo>
                  <a:cubicBezTo>
                    <a:pt x="318" y="946"/>
                    <a:pt x="320" y="892"/>
                    <a:pt x="321" y="839"/>
                  </a:cubicBezTo>
                  <a:close/>
                  <a:moveTo>
                    <a:pt x="336" y="1309"/>
                  </a:moveTo>
                  <a:lnTo>
                    <a:pt x="336" y="1309"/>
                  </a:lnTo>
                  <a:cubicBezTo>
                    <a:pt x="323" y="1552"/>
                    <a:pt x="276" y="1787"/>
                    <a:pt x="173" y="2014"/>
                  </a:cubicBezTo>
                  <a:lnTo>
                    <a:pt x="173" y="2014"/>
                  </a:lnTo>
                  <a:cubicBezTo>
                    <a:pt x="187" y="1969"/>
                    <a:pt x="199" y="1924"/>
                    <a:pt x="210" y="1879"/>
                  </a:cubicBezTo>
                  <a:cubicBezTo>
                    <a:pt x="252" y="1690"/>
                    <a:pt x="314" y="1502"/>
                    <a:pt x="335" y="1314"/>
                  </a:cubicBezTo>
                  <a:cubicBezTo>
                    <a:pt x="336" y="1312"/>
                    <a:pt x="336" y="1310"/>
                    <a:pt x="336" y="1309"/>
                  </a:cubicBezTo>
                  <a:close/>
                  <a:moveTo>
                    <a:pt x="251" y="370"/>
                  </a:moveTo>
                  <a:cubicBezTo>
                    <a:pt x="253" y="378"/>
                    <a:pt x="254" y="387"/>
                    <a:pt x="256" y="396"/>
                  </a:cubicBezTo>
                  <a:lnTo>
                    <a:pt x="256" y="396"/>
                  </a:lnTo>
                  <a:cubicBezTo>
                    <a:pt x="262" y="423"/>
                    <a:pt x="267" y="450"/>
                    <a:pt x="271" y="477"/>
                  </a:cubicBezTo>
                  <a:lnTo>
                    <a:pt x="271" y="477"/>
                  </a:lnTo>
                  <a:cubicBezTo>
                    <a:pt x="300" y="659"/>
                    <a:pt x="295" y="847"/>
                    <a:pt x="273" y="1042"/>
                  </a:cubicBezTo>
                  <a:cubicBezTo>
                    <a:pt x="273" y="1251"/>
                    <a:pt x="231" y="1460"/>
                    <a:pt x="189" y="1648"/>
                  </a:cubicBezTo>
                  <a:cubicBezTo>
                    <a:pt x="189" y="1679"/>
                    <a:pt x="169" y="1817"/>
                    <a:pt x="144" y="1951"/>
                  </a:cubicBezTo>
                  <a:lnTo>
                    <a:pt x="144" y="1951"/>
                  </a:lnTo>
                  <a:cubicBezTo>
                    <a:pt x="121" y="2025"/>
                    <a:pt x="97" y="2099"/>
                    <a:pt x="71" y="2172"/>
                  </a:cubicBezTo>
                  <a:lnTo>
                    <a:pt x="71" y="2172"/>
                  </a:lnTo>
                  <a:cubicBezTo>
                    <a:pt x="96" y="1980"/>
                    <a:pt x="171" y="1397"/>
                    <a:pt x="189" y="1293"/>
                  </a:cubicBezTo>
                  <a:cubicBezTo>
                    <a:pt x="225" y="985"/>
                    <a:pt x="246" y="677"/>
                    <a:pt x="251" y="370"/>
                  </a:cubicBezTo>
                  <a:close/>
                  <a:moveTo>
                    <a:pt x="367" y="1"/>
                  </a:moveTo>
                  <a:cubicBezTo>
                    <a:pt x="362" y="1"/>
                    <a:pt x="356" y="6"/>
                    <a:pt x="356" y="16"/>
                  </a:cubicBezTo>
                  <a:cubicBezTo>
                    <a:pt x="411" y="356"/>
                    <a:pt x="406" y="691"/>
                    <a:pt x="362" y="1020"/>
                  </a:cubicBezTo>
                  <a:lnTo>
                    <a:pt x="362" y="1020"/>
                  </a:lnTo>
                  <a:cubicBezTo>
                    <a:pt x="350" y="693"/>
                    <a:pt x="297" y="359"/>
                    <a:pt x="252" y="16"/>
                  </a:cubicBezTo>
                  <a:lnTo>
                    <a:pt x="252" y="16"/>
                  </a:lnTo>
                  <a:cubicBezTo>
                    <a:pt x="252" y="16"/>
                    <a:pt x="210" y="16"/>
                    <a:pt x="210" y="37"/>
                  </a:cubicBezTo>
                  <a:cubicBezTo>
                    <a:pt x="212" y="80"/>
                    <a:pt x="214" y="123"/>
                    <a:pt x="215" y="165"/>
                  </a:cubicBezTo>
                  <a:lnTo>
                    <a:pt x="215" y="165"/>
                  </a:lnTo>
                  <a:cubicBezTo>
                    <a:pt x="196" y="115"/>
                    <a:pt x="173" y="66"/>
                    <a:pt x="147" y="16"/>
                  </a:cubicBezTo>
                  <a:cubicBezTo>
                    <a:pt x="147" y="16"/>
                    <a:pt x="105" y="16"/>
                    <a:pt x="126" y="37"/>
                  </a:cubicBezTo>
                  <a:cubicBezTo>
                    <a:pt x="164" y="107"/>
                    <a:pt x="194" y="179"/>
                    <a:pt x="217" y="251"/>
                  </a:cubicBezTo>
                  <a:lnTo>
                    <a:pt x="217" y="251"/>
                  </a:lnTo>
                  <a:cubicBezTo>
                    <a:pt x="222" y="557"/>
                    <a:pt x="202" y="866"/>
                    <a:pt x="168" y="1188"/>
                  </a:cubicBezTo>
                  <a:cubicBezTo>
                    <a:pt x="126" y="1544"/>
                    <a:pt x="1" y="1941"/>
                    <a:pt x="42" y="2318"/>
                  </a:cubicBezTo>
                  <a:cubicBezTo>
                    <a:pt x="42" y="2318"/>
                    <a:pt x="52" y="2327"/>
                    <a:pt x="58" y="2327"/>
                  </a:cubicBezTo>
                  <a:cubicBezTo>
                    <a:pt x="61" y="2327"/>
                    <a:pt x="63" y="2325"/>
                    <a:pt x="63" y="2318"/>
                  </a:cubicBezTo>
                  <a:cubicBezTo>
                    <a:pt x="67" y="2306"/>
                    <a:pt x="71" y="2295"/>
                    <a:pt x="75" y="2283"/>
                  </a:cubicBezTo>
                  <a:lnTo>
                    <a:pt x="75" y="2283"/>
                  </a:lnTo>
                  <a:cubicBezTo>
                    <a:pt x="78" y="2281"/>
                    <a:pt x="81" y="2279"/>
                    <a:pt x="84" y="2276"/>
                  </a:cubicBezTo>
                  <a:cubicBezTo>
                    <a:pt x="299" y="1912"/>
                    <a:pt x="365" y="1536"/>
                    <a:pt x="364" y="1150"/>
                  </a:cubicBezTo>
                  <a:lnTo>
                    <a:pt x="364" y="1150"/>
                  </a:lnTo>
                  <a:cubicBezTo>
                    <a:pt x="407" y="889"/>
                    <a:pt x="433" y="627"/>
                    <a:pt x="422" y="366"/>
                  </a:cubicBezTo>
                  <a:lnTo>
                    <a:pt x="422" y="366"/>
                  </a:lnTo>
                  <a:cubicBezTo>
                    <a:pt x="462" y="571"/>
                    <a:pt x="482" y="796"/>
                    <a:pt x="482" y="1021"/>
                  </a:cubicBezTo>
                  <a:cubicBezTo>
                    <a:pt x="461" y="1439"/>
                    <a:pt x="419" y="1920"/>
                    <a:pt x="147" y="2255"/>
                  </a:cubicBezTo>
                  <a:cubicBezTo>
                    <a:pt x="132" y="2270"/>
                    <a:pt x="138" y="2285"/>
                    <a:pt x="151" y="2285"/>
                  </a:cubicBezTo>
                  <a:cubicBezTo>
                    <a:pt x="156" y="2285"/>
                    <a:pt x="162" y="2282"/>
                    <a:pt x="168" y="2276"/>
                  </a:cubicBezTo>
                  <a:cubicBezTo>
                    <a:pt x="398" y="2004"/>
                    <a:pt x="461" y="1648"/>
                    <a:pt x="482" y="1314"/>
                  </a:cubicBezTo>
                  <a:cubicBezTo>
                    <a:pt x="519" y="919"/>
                    <a:pt x="506" y="525"/>
                    <a:pt x="413" y="146"/>
                  </a:cubicBezTo>
                  <a:lnTo>
                    <a:pt x="413" y="146"/>
                  </a:lnTo>
                  <a:cubicBezTo>
                    <a:pt x="410" y="113"/>
                    <a:pt x="405" y="86"/>
                    <a:pt x="398" y="79"/>
                  </a:cubicBezTo>
                  <a:lnTo>
                    <a:pt x="398" y="79"/>
                  </a:lnTo>
                  <a:cubicBezTo>
                    <a:pt x="397" y="79"/>
                    <a:pt x="396" y="80"/>
                    <a:pt x="396" y="81"/>
                  </a:cubicBezTo>
                  <a:lnTo>
                    <a:pt x="396" y="81"/>
                  </a:lnTo>
                  <a:cubicBezTo>
                    <a:pt x="390" y="59"/>
                    <a:pt x="384" y="38"/>
                    <a:pt x="377" y="16"/>
                  </a:cubicBezTo>
                  <a:cubicBezTo>
                    <a:pt x="377" y="6"/>
                    <a:pt x="372" y="1"/>
                    <a:pt x="36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2686782" y="2974780"/>
              <a:ext cx="15334" cy="67130"/>
            </a:xfrm>
            <a:custGeom>
              <a:rect b="b" l="l" r="r" t="t"/>
              <a:pathLst>
                <a:path extrusionOk="0" h="2386" w="545">
                  <a:moveTo>
                    <a:pt x="273" y="712"/>
                  </a:moveTo>
                  <a:cubicBezTo>
                    <a:pt x="273" y="838"/>
                    <a:pt x="273" y="942"/>
                    <a:pt x="252" y="1068"/>
                  </a:cubicBezTo>
                  <a:cubicBezTo>
                    <a:pt x="252" y="1271"/>
                    <a:pt x="212" y="1455"/>
                    <a:pt x="171" y="1658"/>
                  </a:cubicBezTo>
                  <a:lnTo>
                    <a:pt x="171" y="1658"/>
                  </a:lnTo>
                  <a:cubicBezTo>
                    <a:pt x="184" y="1563"/>
                    <a:pt x="197" y="1455"/>
                    <a:pt x="210" y="1340"/>
                  </a:cubicBezTo>
                  <a:cubicBezTo>
                    <a:pt x="231" y="1130"/>
                    <a:pt x="252" y="921"/>
                    <a:pt x="273" y="712"/>
                  </a:cubicBezTo>
                  <a:close/>
                  <a:moveTo>
                    <a:pt x="168" y="1682"/>
                  </a:moveTo>
                  <a:cubicBezTo>
                    <a:pt x="168" y="1696"/>
                    <a:pt x="168" y="1701"/>
                    <a:pt x="168" y="1737"/>
                  </a:cubicBezTo>
                  <a:cubicBezTo>
                    <a:pt x="168" y="1758"/>
                    <a:pt x="168" y="1800"/>
                    <a:pt x="147" y="1821"/>
                  </a:cubicBezTo>
                  <a:cubicBezTo>
                    <a:pt x="154" y="1779"/>
                    <a:pt x="161" y="1733"/>
                    <a:pt x="168" y="1682"/>
                  </a:cubicBezTo>
                  <a:close/>
                  <a:moveTo>
                    <a:pt x="126" y="1674"/>
                  </a:moveTo>
                  <a:lnTo>
                    <a:pt x="126" y="1674"/>
                  </a:lnTo>
                  <a:cubicBezTo>
                    <a:pt x="105" y="1821"/>
                    <a:pt x="84" y="1988"/>
                    <a:pt x="63" y="2114"/>
                  </a:cubicBezTo>
                  <a:cubicBezTo>
                    <a:pt x="63" y="1967"/>
                    <a:pt x="84" y="1821"/>
                    <a:pt x="126" y="1674"/>
                  </a:cubicBezTo>
                  <a:close/>
                  <a:moveTo>
                    <a:pt x="440" y="754"/>
                  </a:moveTo>
                  <a:cubicBezTo>
                    <a:pt x="440" y="858"/>
                    <a:pt x="461" y="942"/>
                    <a:pt x="440" y="1047"/>
                  </a:cubicBezTo>
                  <a:cubicBezTo>
                    <a:pt x="440" y="1465"/>
                    <a:pt x="398" y="1946"/>
                    <a:pt x="126" y="2260"/>
                  </a:cubicBezTo>
                  <a:cubicBezTo>
                    <a:pt x="314" y="1926"/>
                    <a:pt x="377" y="1591"/>
                    <a:pt x="377" y="1256"/>
                  </a:cubicBezTo>
                  <a:cubicBezTo>
                    <a:pt x="419" y="1089"/>
                    <a:pt x="440" y="921"/>
                    <a:pt x="440" y="754"/>
                  </a:cubicBezTo>
                  <a:close/>
                  <a:moveTo>
                    <a:pt x="356" y="1"/>
                  </a:moveTo>
                  <a:cubicBezTo>
                    <a:pt x="335" y="1"/>
                    <a:pt x="335" y="21"/>
                    <a:pt x="335" y="42"/>
                  </a:cubicBezTo>
                  <a:cubicBezTo>
                    <a:pt x="377" y="293"/>
                    <a:pt x="377" y="524"/>
                    <a:pt x="356" y="733"/>
                  </a:cubicBezTo>
                  <a:cubicBezTo>
                    <a:pt x="335" y="545"/>
                    <a:pt x="314" y="356"/>
                    <a:pt x="294" y="147"/>
                  </a:cubicBezTo>
                  <a:lnTo>
                    <a:pt x="273" y="63"/>
                  </a:lnTo>
                  <a:cubicBezTo>
                    <a:pt x="273" y="42"/>
                    <a:pt x="252" y="21"/>
                    <a:pt x="231" y="21"/>
                  </a:cubicBezTo>
                  <a:cubicBezTo>
                    <a:pt x="210" y="21"/>
                    <a:pt x="189" y="42"/>
                    <a:pt x="189" y="63"/>
                  </a:cubicBezTo>
                  <a:lnTo>
                    <a:pt x="189" y="84"/>
                  </a:lnTo>
                  <a:cubicBezTo>
                    <a:pt x="189" y="63"/>
                    <a:pt x="189" y="42"/>
                    <a:pt x="168" y="42"/>
                  </a:cubicBezTo>
                  <a:cubicBezTo>
                    <a:pt x="168" y="21"/>
                    <a:pt x="147" y="21"/>
                    <a:pt x="147" y="21"/>
                  </a:cubicBezTo>
                  <a:lnTo>
                    <a:pt x="126" y="21"/>
                  </a:lnTo>
                  <a:cubicBezTo>
                    <a:pt x="105" y="42"/>
                    <a:pt x="84" y="63"/>
                    <a:pt x="105" y="84"/>
                  </a:cubicBezTo>
                  <a:cubicBezTo>
                    <a:pt x="147" y="147"/>
                    <a:pt x="168" y="210"/>
                    <a:pt x="189" y="293"/>
                  </a:cubicBezTo>
                  <a:cubicBezTo>
                    <a:pt x="189" y="607"/>
                    <a:pt x="189" y="921"/>
                    <a:pt x="147" y="1214"/>
                  </a:cubicBezTo>
                  <a:cubicBezTo>
                    <a:pt x="126" y="1340"/>
                    <a:pt x="105" y="1465"/>
                    <a:pt x="84" y="1591"/>
                  </a:cubicBezTo>
                  <a:cubicBezTo>
                    <a:pt x="42" y="1842"/>
                    <a:pt x="1" y="2093"/>
                    <a:pt x="22" y="2344"/>
                  </a:cubicBezTo>
                  <a:cubicBezTo>
                    <a:pt x="22" y="2365"/>
                    <a:pt x="42" y="2365"/>
                    <a:pt x="42" y="2386"/>
                  </a:cubicBezTo>
                  <a:lnTo>
                    <a:pt x="63" y="2386"/>
                  </a:lnTo>
                  <a:cubicBezTo>
                    <a:pt x="84" y="2386"/>
                    <a:pt x="84" y="2365"/>
                    <a:pt x="84" y="2344"/>
                  </a:cubicBezTo>
                  <a:cubicBezTo>
                    <a:pt x="105" y="2323"/>
                    <a:pt x="105" y="2323"/>
                    <a:pt x="105" y="2302"/>
                  </a:cubicBezTo>
                  <a:cubicBezTo>
                    <a:pt x="105" y="2302"/>
                    <a:pt x="105" y="2281"/>
                    <a:pt x="126" y="2281"/>
                  </a:cubicBezTo>
                  <a:lnTo>
                    <a:pt x="126" y="2281"/>
                  </a:lnTo>
                  <a:cubicBezTo>
                    <a:pt x="105" y="2302"/>
                    <a:pt x="126" y="2302"/>
                    <a:pt x="126" y="2323"/>
                  </a:cubicBezTo>
                  <a:cubicBezTo>
                    <a:pt x="137" y="2334"/>
                    <a:pt x="147" y="2339"/>
                    <a:pt x="158" y="2339"/>
                  </a:cubicBezTo>
                  <a:cubicBezTo>
                    <a:pt x="168" y="2339"/>
                    <a:pt x="178" y="2334"/>
                    <a:pt x="189" y="2323"/>
                  </a:cubicBezTo>
                  <a:cubicBezTo>
                    <a:pt x="419" y="2051"/>
                    <a:pt x="482" y="1695"/>
                    <a:pt x="503" y="1340"/>
                  </a:cubicBezTo>
                  <a:cubicBezTo>
                    <a:pt x="545" y="921"/>
                    <a:pt x="524" y="482"/>
                    <a:pt x="398" y="42"/>
                  </a:cubicBezTo>
                  <a:cubicBezTo>
                    <a:pt x="398" y="21"/>
                    <a:pt x="377" y="1"/>
                    <a:pt x="356"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3586269" y="2975512"/>
              <a:ext cx="15334" cy="65498"/>
            </a:xfrm>
            <a:custGeom>
              <a:rect b="b" l="l" r="r" t="t"/>
              <a:pathLst>
                <a:path extrusionOk="0" h="2328" w="545">
                  <a:moveTo>
                    <a:pt x="324" y="773"/>
                  </a:moveTo>
                  <a:lnTo>
                    <a:pt x="324" y="773"/>
                  </a:lnTo>
                  <a:cubicBezTo>
                    <a:pt x="331" y="840"/>
                    <a:pt x="336" y="908"/>
                    <a:pt x="336" y="979"/>
                  </a:cubicBezTo>
                  <a:cubicBezTo>
                    <a:pt x="341" y="1032"/>
                    <a:pt x="345" y="1086"/>
                    <a:pt x="347" y="1138"/>
                  </a:cubicBezTo>
                  <a:lnTo>
                    <a:pt x="347" y="1138"/>
                  </a:lnTo>
                  <a:cubicBezTo>
                    <a:pt x="320" y="1312"/>
                    <a:pt x="283" y="1484"/>
                    <a:pt x="240" y="1653"/>
                  </a:cubicBezTo>
                  <a:lnTo>
                    <a:pt x="240" y="1653"/>
                  </a:lnTo>
                  <a:cubicBezTo>
                    <a:pt x="279" y="1436"/>
                    <a:pt x="304" y="1218"/>
                    <a:pt x="315" y="1000"/>
                  </a:cubicBezTo>
                  <a:cubicBezTo>
                    <a:pt x="319" y="924"/>
                    <a:pt x="323" y="848"/>
                    <a:pt x="324" y="773"/>
                  </a:cubicBezTo>
                  <a:close/>
                  <a:moveTo>
                    <a:pt x="340" y="1386"/>
                  </a:moveTo>
                  <a:lnTo>
                    <a:pt x="340" y="1386"/>
                  </a:lnTo>
                  <a:cubicBezTo>
                    <a:pt x="322" y="1603"/>
                    <a:pt x="267" y="1813"/>
                    <a:pt x="172" y="2017"/>
                  </a:cubicBezTo>
                  <a:lnTo>
                    <a:pt x="172" y="2017"/>
                  </a:lnTo>
                  <a:cubicBezTo>
                    <a:pt x="187" y="1971"/>
                    <a:pt x="199" y="1925"/>
                    <a:pt x="210" y="1879"/>
                  </a:cubicBezTo>
                  <a:cubicBezTo>
                    <a:pt x="265" y="1714"/>
                    <a:pt x="304" y="1550"/>
                    <a:pt x="340" y="1386"/>
                  </a:cubicBezTo>
                  <a:close/>
                  <a:moveTo>
                    <a:pt x="251" y="366"/>
                  </a:moveTo>
                  <a:lnTo>
                    <a:pt x="251" y="366"/>
                  </a:lnTo>
                  <a:cubicBezTo>
                    <a:pt x="303" y="582"/>
                    <a:pt x="308" y="807"/>
                    <a:pt x="294" y="1042"/>
                  </a:cubicBezTo>
                  <a:cubicBezTo>
                    <a:pt x="273" y="1251"/>
                    <a:pt x="252" y="1460"/>
                    <a:pt x="210" y="1648"/>
                  </a:cubicBezTo>
                  <a:cubicBezTo>
                    <a:pt x="197" y="1688"/>
                    <a:pt x="158" y="1915"/>
                    <a:pt x="121" y="2075"/>
                  </a:cubicBezTo>
                  <a:lnTo>
                    <a:pt x="121" y="2075"/>
                  </a:lnTo>
                  <a:cubicBezTo>
                    <a:pt x="105" y="2126"/>
                    <a:pt x="89" y="2177"/>
                    <a:pt x="73" y="2228"/>
                  </a:cubicBezTo>
                  <a:lnTo>
                    <a:pt x="73" y="2228"/>
                  </a:lnTo>
                  <a:cubicBezTo>
                    <a:pt x="69" y="2232"/>
                    <a:pt x="66" y="2234"/>
                    <a:pt x="64" y="2234"/>
                  </a:cubicBezTo>
                  <a:cubicBezTo>
                    <a:pt x="64" y="2234"/>
                    <a:pt x="189" y="1418"/>
                    <a:pt x="189" y="1293"/>
                  </a:cubicBezTo>
                  <a:cubicBezTo>
                    <a:pt x="226" y="984"/>
                    <a:pt x="246" y="675"/>
                    <a:pt x="251" y="366"/>
                  </a:cubicBezTo>
                  <a:close/>
                  <a:moveTo>
                    <a:pt x="370" y="1"/>
                  </a:moveTo>
                  <a:cubicBezTo>
                    <a:pt x="362" y="1"/>
                    <a:pt x="357" y="6"/>
                    <a:pt x="357" y="16"/>
                  </a:cubicBezTo>
                  <a:cubicBezTo>
                    <a:pt x="412" y="359"/>
                    <a:pt x="406" y="698"/>
                    <a:pt x="362" y="1031"/>
                  </a:cubicBezTo>
                  <a:lnTo>
                    <a:pt x="362" y="1031"/>
                  </a:lnTo>
                  <a:cubicBezTo>
                    <a:pt x="351" y="701"/>
                    <a:pt x="297" y="363"/>
                    <a:pt x="252" y="16"/>
                  </a:cubicBezTo>
                  <a:lnTo>
                    <a:pt x="252" y="16"/>
                  </a:lnTo>
                  <a:cubicBezTo>
                    <a:pt x="252" y="16"/>
                    <a:pt x="231" y="16"/>
                    <a:pt x="231" y="37"/>
                  </a:cubicBezTo>
                  <a:cubicBezTo>
                    <a:pt x="231" y="86"/>
                    <a:pt x="231" y="135"/>
                    <a:pt x="230" y="183"/>
                  </a:cubicBezTo>
                  <a:lnTo>
                    <a:pt x="230" y="183"/>
                  </a:lnTo>
                  <a:cubicBezTo>
                    <a:pt x="208" y="127"/>
                    <a:pt x="180" y="71"/>
                    <a:pt x="147" y="16"/>
                  </a:cubicBezTo>
                  <a:cubicBezTo>
                    <a:pt x="147" y="16"/>
                    <a:pt x="105" y="16"/>
                    <a:pt x="126" y="37"/>
                  </a:cubicBezTo>
                  <a:cubicBezTo>
                    <a:pt x="169" y="118"/>
                    <a:pt x="203" y="200"/>
                    <a:pt x="228" y="283"/>
                  </a:cubicBezTo>
                  <a:lnTo>
                    <a:pt x="228" y="283"/>
                  </a:lnTo>
                  <a:cubicBezTo>
                    <a:pt x="221" y="579"/>
                    <a:pt x="201" y="877"/>
                    <a:pt x="168" y="1188"/>
                  </a:cubicBezTo>
                  <a:cubicBezTo>
                    <a:pt x="147" y="1544"/>
                    <a:pt x="1" y="1941"/>
                    <a:pt x="43" y="2318"/>
                  </a:cubicBezTo>
                  <a:cubicBezTo>
                    <a:pt x="43" y="2318"/>
                    <a:pt x="52" y="2327"/>
                    <a:pt x="64" y="2327"/>
                  </a:cubicBezTo>
                  <a:cubicBezTo>
                    <a:pt x="71" y="2327"/>
                    <a:pt x="78" y="2325"/>
                    <a:pt x="85" y="2318"/>
                  </a:cubicBezTo>
                  <a:cubicBezTo>
                    <a:pt x="92" y="2291"/>
                    <a:pt x="100" y="2263"/>
                    <a:pt x="107" y="2236"/>
                  </a:cubicBezTo>
                  <a:lnTo>
                    <a:pt x="107" y="2236"/>
                  </a:lnTo>
                  <a:cubicBezTo>
                    <a:pt x="280" y="1927"/>
                    <a:pt x="348" y="1610"/>
                    <a:pt x="362" y="1285"/>
                  </a:cubicBezTo>
                  <a:lnTo>
                    <a:pt x="362" y="1285"/>
                  </a:lnTo>
                  <a:cubicBezTo>
                    <a:pt x="417" y="979"/>
                    <a:pt x="437" y="673"/>
                    <a:pt x="423" y="368"/>
                  </a:cubicBezTo>
                  <a:lnTo>
                    <a:pt x="423" y="368"/>
                  </a:lnTo>
                  <a:cubicBezTo>
                    <a:pt x="462" y="572"/>
                    <a:pt x="482" y="797"/>
                    <a:pt x="482" y="1021"/>
                  </a:cubicBezTo>
                  <a:cubicBezTo>
                    <a:pt x="482" y="1439"/>
                    <a:pt x="440" y="1920"/>
                    <a:pt x="147" y="2255"/>
                  </a:cubicBezTo>
                  <a:cubicBezTo>
                    <a:pt x="133" y="2270"/>
                    <a:pt x="139" y="2285"/>
                    <a:pt x="151" y="2285"/>
                  </a:cubicBezTo>
                  <a:cubicBezTo>
                    <a:pt x="156" y="2285"/>
                    <a:pt x="162" y="2282"/>
                    <a:pt x="168" y="2276"/>
                  </a:cubicBezTo>
                  <a:cubicBezTo>
                    <a:pt x="398" y="2004"/>
                    <a:pt x="461" y="1648"/>
                    <a:pt x="503" y="1314"/>
                  </a:cubicBezTo>
                  <a:cubicBezTo>
                    <a:pt x="545" y="874"/>
                    <a:pt x="503" y="435"/>
                    <a:pt x="398" y="16"/>
                  </a:cubicBezTo>
                  <a:cubicBezTo>
                    <a:pt x="388" y="6"/>
                    <a:pt x="377" y="1"/>
                    <a:pt x="370"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3586269" y="2974780"/>
              <a:ext cx="15334" cy="67130"/>
            </a:xfrm>
            <a:custGeom>
              <a:rect b="b" l="l" r="r" t="t"/>
              <a:pathLst>
                <a:path extrusionOk="0" h="2386" w="545">
                  <a:moveTo>
                    <a:pt x="273" y="712"/>
                  </a:moveTo>
                  <a:cubicBezTo>
                    <a:pt x="273" y="838"/>
                    <a:pt x="273" y="942"/>
                    <a:pt x="252" y="1068"/>
                  </a:cubicBezTo>
                  <a:cubicBezTo>
                    <a:pt x="252" y="1271"/>
                    <a:pt x="212" y="1455"/>
                    <a:pt x="172" y="1658"/>
                  </a:cubicBezTo>
                  <a:lnTo>
                    <a:pt x="172" y="1658"/>
                  </a:lnTo>
                  <a:cubicBezTo>
                    <a:pt x="184" y="1563"/>
                    <a:pt x="197" y="1455"/>
                    <a:pt x="210" y="1340"/>
                  </a:cubicBezTo>
                  <a:cubicBezTo>
                    <a:pt x="231" y="1130"/>
                    <a:pt x="252" y="921"/>
                    <a:pt x="273" y="712"/>
                  </a:cubicBezTo>
                  <a:close/>
                  <a:moveTo>
                    <a:pt x="168" y="1682"/>
                  </a:moveTo>
                  <a:cubicBezTo>
                    <a:pt x="168" y="1696"/>
                    <a:pt x="168" y="1701"/>
                    <a:pt x="168" y="1737"/>
                  </a:cubicBezTo>
                  <a:cubicBezTo>
                    <a:pt x="168" y="1758"/>
                    <a:pt x="168" y="1800"/>
                    <a:pt x="147" y="1821"/>
                  </a:cubicBezTo>
                  <a:cubicBezTo>
                    <a:pt x="154" y="1779"/>
                    <a:pt x="161" y="1733"/>
                    <a:pt x="168" y="1682"/>
                  </a:cubicBezTo>
                  <a:close/>
                  <a:moveTo>
                    <a:pt x="126" y="1674"/>
                  </a:moveTo>
                  <a:lnTo>
                    <a:pt x="126" y="1674"/>
                  </a:lnTo>
                  <a:cubicBezTo>
                    <a:pt x="105" y="1821"/>
                    <a:pt x="85" y="1988"/>
                    <a:pt x="64" y="2114"/>
                  </a:cubicBezTo>
                  <a:cubicBezTo>
                    <a:pt x="64" y="1967"/>
                    <a:pt x="85" y="1821"/>
                    <a:pt x="126" y="1674"/>
                  </a:cubicBezTo>
                  <a:close/>
                  <a:moveTo>
                    <a:pt x="440" y="754"/>
                  </a:moveTo>
                  <a:cubicBezTo>
                    <a:pt x="440" y="858"/>
                    <a:pt x="461" y="942"/>
                    <a:pt x="440" y="1047"/>
                  </a:cubicBezTo>
                  <a:cubicBezTo>
                    <a:pt x="440" y="1465"/>
                    <a:pt x="398" y="1946"/>
                    <a:pt x="126" y="2260"/>
                  </a:cubicBezTo>
                  <a:cubicBezTo>
                    <a:pt x="315" y="1926"/>
                    <a:pt x="377" y="1591"/>
                    <a:pt x="377" y="1256"/>
                  </a:cubicBezTo>
                  <a:cubicBezTo>
                    <a:pt x="419" y="1089"/>
                    <a:pt x="440" y="921"/>
                    <a:pt x="440" y="754"/>
                  </a:cubicBezTo>
                  <a:close/>
                  <a:moveTo>
                    <a:pt x="357" y="1"/>
                  </a:moveTo>
                  <a:cubicBezTo>
                    <a:pt x="336" y="1"/>
                    <a:pt x="336" y="21"/>
                    <a:pt x="336" y="42"/>
                  </a:cubicBezTo>
                  <a:cubicBezTo>
                    <a:pt x="377" y="293"/>
                    <a:pt x="377" y="524"/>
                    <a:pt x="357" y="733"/>
                  </a:cubicBezTo>
                  <a:cubicBezTo>
                    <a:pt x="336" y="545"/>
                    <a:pt x="315" y="356"/>
                    <a:pt x="294" y="147"/>
                  </a:cubicBezTo>
                  <a:lnTo>
                    <a:pt x="273" y="63"/>
                  </a:lnTo>
                  <a:cubicBezTo>
                    <a:pt x="273" y="42"/>
                    <a:pt x="252" y="21"/>
                    <a:pt x="231" y="21"/>
                  </a:cubicBezTo>
                  <a:cubicBezTo>
                    <a:pt x="210" y="21"/>
                    <a:pt x="189" y="42"/>
                    <a:pt x="189" y="63"/>
                  </a:cubicBezTo>
                  <a:lnTo>
                    <a:pt x="189" y="84"/>
                  </a:lnTo>
                  <a:cubicBezTo>
                    <a:pt x="189" y="63"/>
                    <a:pt x="189" y="42"/>
                    <a:pt x="168" y="42"/>
                  </a:cubicBezTo>
                  <a:cubicBezTo>
                    <a:pt x="168" y="21"/>
                    <a:pt x="147" y="21"/>
                    <a:pt x="147" y="21"/>
                  </a:cubicBezTo>
                  <a:lnTo>
                    <a:pt x="126" y="21"/>
                  </a:lnTo>
                  <a:cubicBezTo>
                    <a:pt x="105" y="42"/>
                    <a:pt x="85" y="63"/>
                    <a:pt x="105" y="84"/>
                  </a:cubicBezTo>
                  <a:cubicBezTo>
                    <a:pt x="147" y="147"/>
                    <a:pt x="168" y="210"/>
                    <a:pt x="189" y="293"/>
                  </a:cubicBezTo>
                  <a:cubicBezTo>
                    <a:pt x="189" y="607"/>
                    <a:pt x="189" y="921"/>
                    <a:pt x="147" y="1214"/>
                  </a:cubicBezTo>
                  <a:cubicBezTo>
                    <a:pt x="126" y="1340"/>
                    <a:pt x="105" y="1465"/>
                    <a:pt x="85" y="1591"/>
                  </a:cubicBezTo>
                  <a:cubicBezTo>
                    <a:pt x="43" y="1842"/>
                    <a:pt x="1" y="2093"/>
                    <a:pt x="22" y="2344"/>
                  </a:cubicBezTo>
                  <a:cubicBezTo>
                    <a:pt x="22" y="2365"/>
                    <a:pt x="43" y="2365"/>
                    <a:pt x="43" y="2386"/>
                  </a:cubicBezTo>
                  <a:lnTo>
                    <a:pt x="64" y="2386"/>
                  </a:lnTo>
                  <a:cubicBezTo>
                    <a:pt x="85" y="2386"/>
                    <a:pt x="85" y="2365"/>
                    <a:pt x="85" y="2344"/>
                  </a:cubicBezTo>
                  <a:cubicBezTo>
                    <a:pt x="105" y="2323"/>
                    <a:pt x="105" y="2323"/>
                    <a:pt x="105" y="2302"/>
                  </a:cubicBezTo>
                  <a:cubicBezTo>
                    <a:pt x="105" y="2302"/>
                    <a:pt x="105" y="2281"/>
                    <a:pt x="126" y="2281"/>
                  </a:cubicBezTo>
                  <a:lnTo>
                    <a:pt x="126" y="2281"/>
                  </a:lnTo>
                  <a:cubicBezTo>
                    <a:pt x="105" y="2302"/>
                    <a:pt x="126" y="2302"/>
                    <a:pt x="126" y="2323"/>
                  </a:cubicBezTo>
                  <a:cubicBezTo>
                    <a:pt x="137" y="2334"/>
                    <a:pt x="147" y="2339"/>
                    <a:pt x="158" y="2339"/>
                  </a:cubicBezTo>
                  <a:cubicBezTo>
                    <a:pt x="168" y="2339"/>
                    <a:pt x="179" y="2334"/>
                    <a:pt x="189" y="2323"/>
                  </a:cubicBezTo>
                  <a:cubicBezTo>
                    <a:pt x="419" y="2051"/>
                    <a:pt x="482" y="1695"/>
                    <a:pt x="503" y="1340"/>
                  </a:cubicBezTo>
                  <a:cubicBezTo>
                    <a:pt x="545" y="921"/>
                    <a:pt x="524" y="482"/>
                    <a:pt x="398" y="42"/>
                  </a:cubicBezTo>
                  <a:cubicBezTo>
                    <a:pt x="398" y="21"/>
                    <a:pt x="377" y="1"/>
                    <a:pt x="35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1502377" y="4172750"/>
              <a:ext cx="579272" cy="592833"/>
            </a:xfrm>
            <a:custGeom>
              <a:rect b="b" l="l" r="r" t="t"/>
              <a:pathLst>
                <a:path extrusionOk="0" h="21071" w="20589">
                  <a:moveTo>
                    <a:pt x="19899" y="0"/>
                  </a:moveTo>
                  <a:lnTo>
                    <a:pt x="0" y="20694"/>
                  </a:lnTo>
                  <a:lnTo>
                    <a:pt x="0" y="21070"/>
                  </a:lnTo>
                  <a:lnTo>
                    <a:pt x="20589" y="21070"/>
                  </a:lnTo>
                  <a:lnTo>
                    <a:pt x="20589" y="335"/>
                  </a:lnTo>
                  <a:lnTo>
                    <a:pt x="198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1502377" y="4172159"/>
              <a:ext cx="562813" cy="583407"/>
            </a:xfrm>
            <a:custGeom>
              <a:rect b="b" l="l" r="r" t="t"/>
              <a:pathLst>
                <a:path extrusionOk="0" h="20736" w="20004">
                  <a:moveTo>
                    <a:pt x="0" y="0"/>
                  </a:moveTo>
                  <a:lnTo>
                    <a:pt x="0" y="20735"/>
                  </a:lnTo>
                  <a:lnTo>
                    <a:pt x="20003" y="20735"/>
                  </a:lnTo>
                  <a:lnTo>
                    <a:pt x="200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a:off x="1561234" y="4235152"/>
              <a:ext cx="435642" cy="461555"/>
            </a:xfrm>
            <a:custGeom>
              <a:rect b="b" l="l" r="r" t="t"/>
              <a:pathLst>
                <a:path extrusionOk="0" h="16405" w="15484">
                  <a:moveTo>
                    <a:pt x="1" y="0"/>
                  </a:moveTo>
                  <a:lnTo>
                    <a:pt x="1" y="16404"/>
                  </a:lnTo>
                  <a:lnTo>
                    <a:pt x="15484" y="16404"/>
                  </a:lnTo>
                  <a:lnTo>
                    <a:pt x="154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1694873" y="4302844"/>
              <a:ext cx="183103" cy="182512"/>
            </a:xfrm>
            <a:custGeom>
              <a:rect b="b" l="l" r="r" t="t"/>
              <a:pathLst>
                <a:path extrusionOk="0" h="6487" w="6508">
                  <a:moveTo>
                    <a:pt x="3264" y="0"/>
                  </a:moveTo>
                  <a:cubicBezTo>
                    <a:pt x="1465" y="0"/>
                    <a:pt x="0" y="1444"/>
                    <a:pt x="0" y="3243"/>
                  </a:cubicBezTo>
                  <a:cubicBezTo>
                    <a:pt x="0" y="5043"/>
                    <a:pt x="1465" y="6487"/>
                    <a:pt x="3264" y="6487"/>
                  </a:cubicBezTo>
                  <a:cubicBezTo>
                    <a:pt x="5064" y="6487"/>
                    <a:pt x="6508" y="5043"/>
                    <a:pt x="6508" y="3243"/>
                  </a:cubicBezTo>
                  <a:cubicBezTo>
                    <a:pt x="6508" y="1444"/>
                    <a:pt x="5064" y="0"/>
                    <a:pt x="326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a:off x="1653398" y="4507406"/>
              <a:ext cx="255522" cy="191937"/>
            </a:xfrm>
            <a:custGeom>
              <a:rect b="b" l="l" r="r" t="t"/>
              <a:pathLst>
                <a:path extrusionOk="0" h="6822" w="9082">
                  <a:moveTo>
                    <a:pt x="4478" y="0"/>
                  </a:moveTo>
                  <a:cubicBezTo>
                    <a:pt x="2009" y="0"/>
                    <a:pt x="1" y="2134"/>
                    <a:pt x="1" y="4750"/>
                  </a:cubicBezTo>
                  <a:lnTo>
                    <a:pt x="1" y="6821"/>
                  </a:lnTo>
                  <a:lnTo>
                    <a:pt x="9081" y="6821"/>
                  </a:lnTo>
                  <a:lnTo>
                    <a:pt x="9081" y="4750"/>
                  </a:lnTo>
                  <a:cubicBezTo>
                    <a:pt x="9081" y="2134"/>
                    <a:pt x="7073" y="0"/>
                    <a:pt x="46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p:nvPr/>
          </p:nvSpPr>
          <p:spPr>
            <a:xfrm>
              <a:off x="2403637" y="4172750"/>
              <a:ext cx="579300" cy="592833"/>
            </a:xfrm>
            <a:custGeom>
              <a:rect b="b" l="l" r="r" t="t"/>
              <a:pathLst>
                <a:path extrusionOk="0" h="21071" w="20590">
                  <a:moveTo>
                    <a:pt x="19899" y="0"/>
                  </a:moveTo>
                  <a:lnTo>
                    <a:pt x="0" y="20694"/>
                  </a:lnTo>
                  <a:lnTo>
                    <a:pt x="0" y="21070"/>
                  </a:lnTo>
                  <a:lnTo>
                    <a:pt x="20589" y="21070"/>
                  </a:lnTo>
                  <a:lnTo>
                    <a:pt x="20589" y="335"/>
                  </a:lnTo>
                  <a:lnTo>
                    <a:pt x="198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2403637" y="4172159"/>
              <a:ext cx="562813" cy="583407"/>
            </a:xfrm>
            <a:custGeom>
              <a:rect b="b" l="l" r="r" t="t"/>
              <a:pathLst>
                <a:path extrusionOk="0" h="20736" w="20004">
                  <a:moveTo>
                    <a:pt x="0" y="0"/>
                  </a:moveTo>
                  <a:lnTo>
                    <a:pt x="0" y="20735"/>
                  </a:lnTo>
                  <a:lnTo>
                    <a:pt x="20003" y="20735"/>
                  </a:lnTo>
                  <a:lnTo>
                    <a:pt x="200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2472201" y="4235152"/>
              <a:ext cx="435670" cy="461555"/>
            </a:xfrm>
            <a:custGeom>
              <a:rect b="b" l="l" r="r" t="t"/>
              <a:pathLst>
                <a:path extrusionOk="0" h="16405" w="15485">
                  <a:moveTo>
                    <a:pt x="1" y="0"/>
                  </a:moveTo>
                  <a:lnTo>
                    <a:pt x="1" y="16404"/>
                  </a:lnTo>
                  <a:lnTo>
                    <a:pt x="15484" y="16404"/>
                  </a:lnTo>
                  <a:lnTo>
                    <a:pt x="154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2596133" y="4306075"/>
              <a:ext cx="183103" cy="182512"/>
            </a:xfrm>
            <a:custGeom>
              <a:rect b="b" l="l" r="r" t="t"/>
              <a:pathLst>
                <a:path extrusionOk="0" h="6487" w="6508">
                  <a:moveTo>
                    <a:pt x="3264" y="0"/>
                  </a:moveTo>
                  <a:cubicBezTo>
                    <a:pt x="1465" y="0"/>
                    <a:pt x="0" y="1444"/>
                    <a:pt x="0" y="3243"/>
                  </a:cubicBezTo>
                  <a:cubicBezTo>
                    <a:pt x="0" y="5043"/>
                    <a:pt x="1465" y="6487"/>
                    <a:pt x="3264" y="6487"/>
                  </a:cubicBezTo>
                  <a:cubicBezTo>
                    <a:pt x="5064" y="6487"/>
                    <a:pt x="6508" y="5043"/>
                    <a:pt x="6508" y="3243"/>
                  </a:cubicBezTo>
                  <a:cubicBezTo>
                    <a:pt x="6508" y="1444"/>
                    <a:pt x="5064" y="0"/>
                    <a:pt x="32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p:nvPr/>
          </p:nvSpPr>
          <p:spPr>
            <a:xfrm>
              <a:off x="2554658" y="4507406"/>
              <a:ext cx="255522" cy="191937"/>
            </a:xfrm>
            <a:custGeom>
              <a:rect b="b" l="l" r="r" t="t"/>
              <a:pathLst>
                <a:path extrusionOk="0" h="6822" w="9082">
                  <a:moveTo>
                    <a:pt x="4478" y="0"/>
                  </a:moveTo>
                  <a:cubicBezTo>
                    <a:pt x="2009" y="0"/>
                    <a:pt x="1" y="2134"/>
                    <a:pt x="1" y="4750"/>
                  </a:cubicBezTo>
                  <a:lnTo>
                    <a:pt x="1" y="6821"/>
                  </a:lnTo>
                  <a:lnTo>
                    <a:pt x="9081" y="6821"/>
                  </a:lnTo>
                  <a:lnTo>
                    <a:pt x="9081" y="4750"/>
                  </a:lnTo>
                  <a:cubicBezTo>
                    <a:pt x="9081" y="2134"/>
                    <a:pt x="7073" y="0"/>
                    <a:pt x="46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p:nvPr/>
          </p:nvSpPr>
          <p:spPr>
            <a:xfrm>
              <a:off x="3304896" y="4172750"/>
              <a:ext cx="579300" cy="592833"/>
            </a:xfrm>
            <a:custGeom>
              <a:rect b="b" l="l" r="r" t="t"/>
              <a:pathLst>
                <a:path extrusionOk="0" h="21071" w="20590">
                  <a:moveTo>
                    <a:pt x="19899" y="0"/>
                  </a:moveTo>
                  <a:lnTo>
                    <a:pt x="0" y="20694"/>
                  </a:lnTo>
                  <a:lnTo>
                    <a:pt x="21" y="21070"/>
                  </a:lnTo>
                  <a:lnTo>
                    <a:pt x="20589" y="21070"/>
                  </a:lnTo>
                  <a:lnTo>
                    <a:pt x="20589" y="335"/>
                  </a:lnTo>
                  <a:lnTo>
                    <a:pt x="198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3304896" y="4172159"/>
              <a:ext cx="563403" cy="583407"/>
            </a:xfrm>
            <a:custGeom>
              <a:rect b="b" l="l" r="r" t="t"/>
              <a:pathLst>
                <a:path extrusionOk="0" h="20736" w="20025">
                  <a:moveTo>
                    <a:pt x="0" y="0"/>
                  </a:moveTo>
                  <a:lnTo>
                    <a:pt x="0" y="20735"/>
                  </a:lnTo>
                  <a:lnTo>
                    <a:pt x="20024" y="20735"/>
                  </a:lnTo>
                  <a:lnTo>
                    <a:pt x="200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3373199" y="4235152"/>
              <a:ext cx="435670" cy="461555"/>
            </a:xfrm>
            <a:custGeom>
              <a:rect b="b" l="l" r="r" t="t"/>
              <a:pathLst>
                <a:path extrusionOk="0" h="16405" w="15485">
                  <a:moveTo>
                    <a:pt x="1" y="0"/>
                  </a:moveTo>
                  <a:lnTo>
                    <a:pt x="1" y="16404"/>
                  </a:lnTo>
                  <a:lnTo>
                    <a:pt x="15484" y="16404"/>
                  </a:lnTo>
                  <a:lnTo>
                    <a:pt x="154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a:off x="3497392" y="4306075"/>
              <a:ext cx="183103" cy="182512"/>
            </a:xfrm>
            <a:custGeom>
              <a:rect b="b" l="l" r="r" t="t"/>
              <a:pathLst>
                <a:path extrusionOk="0" h="6487" w="6508">
                  <a:moveTo>
                    <a:pt x="3264" y="0"/>
                  </a:moveTo>
                  <a:cubicBezTo>
                    <a:pt x="1465" y="0"/>
                    <a:pt x="0" y="1444"/>
                    <a:pt x="0" y="3243"/>
                  </a:cubicBezTo>
                  <a:cubicBezTo>
                    <a:pt x="0" y="5043"/>
                    <a:pt x="1465" y="6487"/>
                    <a:pt x="3264" y="6487"/>
                  </a:cubicBezTo>
                  <a:cubicBezTo>
                    <a:pt x="5064" y="6487"/>
                    <a:pt x="6508" y="5043"/>
                    <a:pt x="6508" y="3243"/>
                  </a:cubicBezTo>
                  <a:cubicBezTo>
                    <a:pt x="6508" y="1444"/>
                    <a:pt x="5064" y="0"/>
                    <a:pt x="32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p:nvPr/>
          </p:nvSpPr>
          <p:spPr>
            <a:xfrm>
              <a:off x="3461146" y="4507406"/>
              <a:ext cx="256113" cy="191937"/>
            </a:xfrm>
            <a:custGeom>
              <a:rect b="b" l="l" r="r" t="t"/>
              <a:pathLst>
                <a:path extrusionOk="0" h="6822" w="9103">
                  <a:moveTo>
                    <a:pt x="4478" y="0"/>
                  </a:moveTo>
                  <a:cubicBezTo>
                    <a:pt x="2009" y="0"/>
                    <a:pt x="1" y="2134"/>
                    <a:pt x="1" y="4750"/>
                  </a:cubicBezTo>
                  <a:lnTo>
                    <a:pt x="1" y="6821"/>
                  </a:lnTo>
                  <a:lnTo>
                    <a:pt x="9102" y="6821"/>
                  </a:lnTo>
                  <a:lnTo>
                    <a:pt x="9102" y="4750"/>
                  </a:lnTo>
                  <a:cubicBezTo>
                    <a:pt x="9102" y="2134"/>
                    <a:pt x="7073" y="0"/>
                    <a:pt x="46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1782737" y="4159133"/>
              <a:ext cx="72279" cy="43722"/>
            </a:xfrm>
            <a:custGeom>
              <a:rect b="b" l="l" r="r" t="t"/>
              <a:pathLst>
                <a:path extrusionOk="0" h="1554" w="2569">
                  <a:moveTo>
                    <a:pt x="2138" y="0"/>
                  </a:moveTo>
                  <a:cubicBezTo>
                    <a:pt x="1777" y="0"/>
                    <a:pt x="1129" y="226"/>
                    <a:pt x="999" y="275"/>
                  </a:cubicBezTo>
                  <a:cubicBezTo>
                    <a:pt x="560" y="463"/>
                    <a:pt x="246" y="777"/>
                    <a:pt x="100" y="1237"/>
                  </a:cubicBezTo>
                  <a:cubicBezTo>
                    <a:pt x="87" y="1289"/>
                    <a:pt x="138" y="1325"/>
                    <a:pt x="183" y="1325"/>
                  </a:cubicBezTo>
                  <a:cubicBezTo>
                    <a:pt x="212" y="1325"/>
                    <a:pt x="238" y="1311"/>
                    <a:pt x="246" y="1279"/>
                  </a:cubicBezTo>
                  <a:cubicBezTo>
                    <a:pt x="372" y="819"/>
                    <a:pt x="748" y="526"/>
                    <a:pt x="1167" y="359"/>
                  </a:cubicBezTo>
                  <a:cubicBezTo>
                    <a:pt x="1355" y="296"/>
                    <a:pt x="1543" y="254"/>
                    <a:pt x="1711" y="233"/>
                  </a:cubicBezTo>
                  <a:cubicBezTo>
                    <a:pt x="1854" y="213"/>
                    <a:pt x="2037" y="157"/>
                    <a:pt x="2143" y="157"/>
                  </a:cubicBezTo>
                  <a:cubicBezTo>
                    <a:pt x="2254" y="157"/>
                    <a:pt x="2280" y="218"/>
                    <a:pt x="2087" y="442"/>
                  </a:cubicBezTo>
                  <a:cubicBezTo>
                    <a:pt x="1648" y="986"/>
                    <a:pt x="727" y="1279"/>
                    <a:pt x="79" y="1426"/>
                  </a:cubicBezTo>
                  <a:cubicBezTo>
                    <a:pt x="0" y="1426"/>
                    <a:pt x="32" y="1553"/>
                    <a:pt x="104" y="1553"/>
                  </a:cubicBezTo>
                  <a:cubicBezTo>
                    <a:pt x="109" y="1553"/>
                    <a:pt x="115" y="1553"/>
                    <a:pt x="120" y="1551"/>
                  </a:cubicBezTo>
                  <a:cubicBezTo>
                    <a:pt x="748" y="1426"/>
                    <a:pt x="1355" y="1175"/>
                    <a:pt x="1878" y="798"/>
                  </a:cubicBezTo>
                  <a:cubicBezTo>
                    <a:pt x="2025" y="693"/>
                    <a:pt x="2569" y="317"/>
                    <a:pt x="2359" y="66"/>
                  </a:cubicBezTo>
                  <a:cubicBezTo>
                    <a:pt x="2322" y="19"/>
                    <a:pt x="2242" y="0"/>
                    <a:pt x="2138"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p:nvPr/>
          </p:nvSpPr>
          <p:spPr>
            <a:xfrm>
              <a:off x="1731954" y="4164956"/>
              <a:ext cx="58493" cy="39023"/>
            </a:xfrm>
            <a:custGeom>
              <a:rect b="b" l="l" r="r" t="t"/>
              <a:pathLst>
                <a:path extrusionOk="0" h="1387" w="2079">
                  <a:moveTo>
                    <a:pt x="491" y="0"/>
                  </a:moveTo>
                  <a:cubicBezTo>
                    <a:pt x="371" y="0"/>
                    <a:pt x="268" y="30"/>
                    <a:pt x="210" y="110"/>
                  </a:cubicBezTo>
                  <a:cubicBezTo>
                    <a:pt x="0" y="382"/>
                    <a:pt x="419" y="821"/>
                    <a:pt x="607" y="968"/>
                  </a:cubicBezTo>
                  <a:cubicBezTo>
                    <a:pt x="1005" y="1261"/>
                    <a:pt x="1486" y="1323"/>
                    <a:pt x="1946" y="1386"/>
                  </a:cubicBezTo>
                  <a:cubicBezTo>
                    <a:pt x="2051" y="1386"/>
                    <a:pt x="2051" y="1240"/>
                    <a:pt x="1946" y="1240"/>
                  </a:cubicBezTo>
                  <a:cubicBezTo>
                    <a:pt x="1591" y="1198"/>
                    <a:pt x="1214" y="1135"/>
                    <a:pt x="879" y="968"/>
                  </a:cubicBezTo>
                  <a:cubicBezTo>
                    <a:pt x="691" y="863"/>
                    <a:pt x="63" y="361"/>
                    <a:pt x="419" y="152"/>
                  </a:cubicBezTo>
                  <a:cubicBezTo>
                    <a:pt x="447" y="134"/>
                    <a:pt x="485" y="126"/>
                    <a:pt x="530" y="126"/>
                  </a:cubicBezTo>
                  <a:cubicBezTo>
                    <a:pt x="751" y="126"/>
                    <a:pt x="1134" y="312"/>
                    <a:pt x="1256" y="382"/>
                  </a:cubicBezTo>
                  <a:cubicBezTo>
                    <a:pt x="1549" y="549"/>
                    <a:pt x="1758" y="779"/>
                    <a:pt x="1925" y="1072"/>
                  </a:cubicBezTo>
                  <a:cubicBezTo>
                    <a:pt x="1939" y="1100"/>
                    <a:pt x="1963" y="1112"/>
                    <a:pt x="1986" y="1112"/>
                  </a:cubicBezTo>
                  <a:cubicBezTo>
                    <a:pt x="2032" y="1112"/>
                    <a:pt x="2079" y="1065"/>
                    <a:pt x="2051" y="1009"/>
                  </a:cubicBezTo>
                  <a:cubicBezTo>
                    <a:pt x="1842" y="633"/>
                    <a:pt x="1528" y="340"/>
                    <a:pt x="1130" y="172"/>
                  </a:cubicBezTo>
                  <a:cubicBezTo>
                    <a:pt x="994" y="104"/>
                    <a:pt x="715" y="0"/>
                    <a:pt x="491"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a:off x="1784397" y="4192444"/>
              <a:ext cx="8187" cy="11592"/>
            </a:xfrm>
            <a:custGeom>
              <a:rect b="b" l="l" r="r" t="t"/>
              <a:pathLst>
                <a:path extrusionOk="0" h="412" w="291">
                  <a:moveTo>
                    <a:pt x="134" y="0"/>
                  </a:moveTo>
                  <a:cubicBezTo>
                    <a:pt x="118" y="0"/>
                    <a:pt x="101" y="4"/>
                    <a:pt x="82" y="12"/>
                  </a:cubicBezTo>
                  <a:cubicBezTo>
                    <a:pt x="47" y="29"/>
                    <a:pt x="42" y="61"/>
                    <a:pt x="53" y="90"/>
                  </a:cubicBezTo>
                  <a:lnTo>
                    <a:pt x="53" y="90"/>
                  </a:lnTo>
                  <a:cubicBezTo>
                    <a:pt x="36" y="138"/>
                    <a:pt x="30" y="198"/>
                    <a:pt x="20" y="242"/>
                  </a:cubicBezTo>
                  <a:cubicBezTo>
                    <a:pt x="1" y="318"/>
                    <a:pt x="16" y="412"/>
                    <a:pt x="114" y="412"/>
                  </a:cubicBezTo>
                  <a:cubicBezTo>
                    <a:pt x="124" y="412"/>
                    <a:pt x="134" y="411"/>
                    <a:pt x="145" y="409"/>
                  </a:cubicBezTo>
                  <a:cubicBezTo>
                    <a:pt x="278" y="352"/>
                    <a:pt x="290" y="0"/>
                    <a:pt x="13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1786113" y="4057511"/>
              <a:ext cx="4136" cy="134542"/>
            </a:xfrm>
            <a:custGeom>
              <a:rect b="b" l="l" r="r" t="t"/>
              <a:pathLst>
                <a:path extrusionOk="0" h="4782" w="147">
                  <a:moveTo>
                    <a:pt x="66" y="0"/>
                  </a:moveTo>
                  <a:cubicBezTo>
                    <a:pt x="32" y="0"/>
                    <a:pt x="0" y="6"/>
                    <a:pt x="0" y="16"/>
                  </a:cubicBezTo>
                  <a:lnTo>
                    <a:pt x="0" y="4766"/>
                  </a:lnTo>
                  <a:cubicBezTo>
                    <a:pt x="0" y="4776"/>
                    <a:pt x="37" y="4781"/>
                    <a:pt x="74" y="4781"/>
                  </a:cubicBezTo>
                  <a:cubicBezTo>
                    <a:pt x="110" y="4781"/>
                    <a:pt x="147" y="4776"/>
                    <a:pt x="147" y="4766"/>
                  </a:cubicBezTo>
                  <a:lnTo>
                    <a:pt x="147" y="16"/>
                  </a:lnTo>
                  <a:cubicBezTo>
                    <a:pt x="136" y="6"/>
                    <a:pt x="100" y="0"/>
                    <a:pt x="6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a:off x="2684025" y="4159133"/>
              <a:ext cx="72842" cy="43722"/>
            </a:xfrm>
            <a:custGeom>
              <a:rect b="b" l="l" r="r" t="t"/>
              <a:pathLst>
                <a:path extrusionOk="0" h="1554" w="2589">
                  <a:moveTo>
                    <a:pt x="2147" y="0"/>
                  </a:moveTo>
                  <a:cubicBezTo>
                    <a:pt x="1776" y="0"/>
                    <a:pt x="1128" y="226"/>
                    <a:pt x="998" y="275"/>
                  </a:cubicBezTo>
                  <a:cubicBezTo>
                    <a:pt x="559" y="463"/>
                    <a:pt x="245" y="777"/>
                    <a:pt x="120" y="1237"/>
                  </a:cubicBezTo>
                  <a:cubicBezTo>
                    <a:pt x="94" y="1289"/>
                    <a:pt x="140" y="1325"/>
                    <a:pt x="184" y="1325"/>
                  </a:cubicBezTo>
                  <a:cubicBezTo>
                    <a:pt x="211" y="1325"/>
                    <a:pt x="237" y="1311"/>
                    <a:pt x="245" y="1279"/>
                  </a:cubicBezTo>
                  <a:cubicBezTo>
                    <a:pt x="392" y="819"/>
                    <a:pt x="747" y="526"/>
                    <a:pt x="1187" y="359"/>
                  </a:cubicBezTo>
                  <a:cubicBezTo>
                    <a:pt x="1354" y="296"/>
                    <a:pt x="1542" y="254"/>
                    <a:pt x="1710" y="233"/>
                  </a:cubicBezTo>
                  <a:cubicBezTo>
                    <a:pt x="1853" y="213"/>
                    <a:pt x="2036" y="157"/>
                    <a:pt x="2142" y="157"/>
                  </a:cubicBezTo>
                  <a:cubicBezTo>
                    <a:pt x="2253" y="157"/>
                    <a:pt x="2279" y="218"/>
                    <a:pt x="2086" y="442"/>
                  </a:cubicBezTo>
                  <a:cubicBezTo>
                    <a:pt x="1647" y="986"/>
                    <a:pt x="747" y="1279"/>
                    <a:pt x="99" y="1426"/>
                  </a:cubicBezTo>
                  <a:cubicBezTo>
                    <a:pt x="1" y="1426"/>
                    <a:pt x="31" y="1553"/>
                    <a:pt x="120" y="1553"/>
                  </a:cubicBezTo>
                  <a:cubicBezTo>
                    <a:pt x="127" y="1553"/>
                    <a:pt x="133" y="1553"/>
                    <a:pt x="140" y="1551"/>
                  </a:cubicBezTo>
                  <a:cubicBezTo>
                    <a:pt x="747" y="1426"/>
                    <a:pt x="1354" y="1175"/>
                    <a:pt x="1877" y="798"/>
                  </a:cubicBezTo>
                  <a:cubicBezTo>
                    <a:pt x="2024" y="693"/>
                    <a:pt x="2588" y="317"/>
                    <a:pt x="2379" y="66"/>
                  </a:cubicBezTo>
                  <a:cubicBezTo>
                    <a:pt x="2337" y="19"/>
                    <a:pt x="2254" y="0"/>
                    <a:pt x="2147"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a:off x="2633214" y="4164956"/>
              <a:ext cx="58493" cy="39023"/>
            </a:xfrm>
            <a:custGeom>
              <a:rect b="b" l="l" r="r" t="t"/>
              <a:pathLst>
                <a:path extrusionOk="0" h="1387" w="2079">
                  <a:moveTo>
                    <a:pt x="491" y="0"/>
                  </a:moveTo>
                  <a:cubicBezTo>
                    <a:pt x="372" y="0"/>
                    <a:pt x="268" y="30"/>
                    <a:pt x="210" y="110"/>
                  </a:cubicBezTo>
                  <a:cubicBezTo>
                    <a:pt x="1" y="382"/>
                    <a:pt x="419" y="821"/>
                    <a:pt x="628" y="968"/>
                  </a:cubicBezTo>
                  <a:cubicBezTo>
                    <a:pt x="1005" y="1261"/>
                    <a:pt x="1486" y="1323"/>
                    <a:pt x="1946" y="1386"/>
                  </a:cubicBezTo>
                  <a:cubicBezTo>
                    <a:pt x="2051" y="1386"/>
                    <a:pt x="2051" y="1240"/>
                    <a:pt x="1946" y="1240"/>
                  </a:cubicBezTo>
                  <a:cubicBezTo>
                    <a:pt x="1591" y="1198"/>
                    <a:pt x="1214" y="1135"/>
                    <a:pt x="879" y="968"/>
                  </a:cubicBezTo>
                  <a:cubicBezTo>
                    <a:pt x="691" y="863"/>
                    <a:pt x="63" y="361"/>
                    <a:pt x="419" y="152"/>
                  </a:cubicBezTo>
                  <a:cubicBezTo>
                    <a:pt x="447" y="134"/>
                    <a:pt x="485" y="126"/>
                    <a:pt x="530" y="126"/>
                  </a:cubicBezTo>
                  <a:cubicBezTo>
                    <a:pt x="751" y="126"/>
                    <a:pt x="1134" y="312"/>
                    <a:pt x="1256" y="382"/>
                  </a:cubicBezTo>
                  <a:cubicBezTo>
                    <a:pt x="1549" y="549"/>
                    <a:pt x="1758" y="779"/>
                    <a:pt x="1926" y="1072"/>
                  </a:cubicBezTo>
                  <a:cubicBezTo>
                    <a:pt x="1939" y="1100"/>
                    <a:pt x="1963" y="1112"/>
                    <a:pt x="1986" y="1112"/>
                  </a:cubicBezTo>
                  <a:cubicBezTo>
                    <a:pt x="2032" y="1112"/>
                    <a:pt x="2079" y="1065"/>
                    <a:pt x="2051" y="1009"/>
                  </a:cubicBezTo>
                  <a:cubicBezTo>
                    <a:pt x="1842" y="633"/>
                    <a:pt x="1528" y="340"/>
                    <a:pt x="1130" y="172"/>
                  </a:cubicBezTo>
                  <a:cubicBezTo>
                    <a:pt x="994" y="104"/>
                    <a:pt x="715" y="0"/>
                    <a:pt x="491"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2685657" y="4192444"/>
              <a:ext cx="7709" cy="11592"/>
            </a:xfrm>
            <a:custGeom>
              <a:rect b="b" l="l" r="r" t="t"/>
              <a:pathLst>
                <a:path extrusionOk="0" h="412" w="274">
                  <a:moveTo>
                    <a:pt x="134" y="0"/>
                  </a:moveTo>
                  <a:cubicBezTo>
                    <a:pt x="119" y="0"/>
                    <a:pt x="101" y="4"/>
                    <a:pt x="82" y="12"/>
                  </a:cubicBezTo>
                  <a:cubicBezTo>
                    <a:pt x="42" y="32"/>
                    <a:pt x="41" y="71"/>
                    <a:pt x="59" y="101"/>
                  </a:cubicBezTo>
                  <a:lnTo>
                    <a:pt x="59" y="101"/>
                  </a:lnTo>
                  <a:cubicBezTo>
                    <a:pt x="40" y="147"/>
                    <a:pt x="30" y="202"/>
                    <a:pt x="20" y="242"/>
                  </a:cubicBezTo>
                  <a:cubicBezTo>
                    <a:pt x="1" y="318"/>
                    <a:pt x="16" y="412"/>
                    <a:pt x="114" y="412"/>
                  </a:cubicBezTo>
                  <a:cubicBezTo>
                    <a:pt x="124" y="412"/>
                    <a:pt x="134" y="411"/>
                    <a:pt x="145" y="409"/>
                  </a:cubicBezTo>
                  <a:cubicBezTo>
                    <a:pt x="240" y="368"/>
                    <a:pt x="274" y="177"/>
                    <a:pt x="228" y="72"/>
                  </a:cubicBezTo>
                  <a:lnTo>
                    <a:pt x="228" y="72"/>
                  </a:lnTo>
                  <a:cubicBezTo>
                    <a:pt x="224" y="44"/>
                    <a:pt x="208" y="20"/>
                    <a:pt x="181" y="13"/>
                  </a:cubicBezTo>
                  <a:lnTo>
                    <a:pt x="181" y="13"/>
                  </a:lnTo>
                  <a:cubicBezTo>
                    <a:pt x="167" y="5"/>
                    <a:pt x="152" y="0"/>
                    <a:pt x="13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2687373" y="4057511"/>
              <a:ext cx="4136" cy="134542"/>
            </a:xfrm>
            <a:custGeom>
              <a:rect b="b" l="l" r="r" t="t"/>
              <a:pathLst>
                <a:path extrusionOk="0" h="4782" w="147">
                  <a:moveTo>
                    <a:pt x="74" y="0"/>
                  </a:moveTo>
                  <a:cubicBezTo>
                    <a:pt x="37" y="0"/>
                    <a:pt x="1" y="6"/>
                    <a:pt x="1" y="16"/>
                  </a:cubicBezTo>
                  <a:lnTo>
                    <a:pt x="1" y="4766"/>
                  </a:lnTo>
                  <a:cubicBezTo>
                    <a:pt x="1" y="4776"/>
                    <a:pt x="37" y="4781"/>
                    <a:pt x="74" y="4781"/>
                  </a:cubicBezTo>
                  <a:cubicBezTo>
                    <a:pt x="110" y="4781"/>
                    <a:pt x="147" y="4776"/>
                    <a:pt x="147" y="4766"/>
                  </a:cubicBezTo>
                  <a:lnTo>
                    <a:pt x="147" y="16"/>
                  </a:lnTo>
                  <a:cubicBezTo>
                    <a:pt x="147" y="6"/>
                    <a:pt x="110" y="0"/>
                    <a:pt x="7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3585284" y="4159133"/>
              <a:ext cx="72842" cy="43722"/>
            </a:xfrm>
            <a:custGeom>
              <a:rect b="b" l="l" r="r" t="t"/>
              <a:pathLst>
                <a:path extrusionOk="0" h="1554" w="2589">
                  <a:moveTo>
                    <a:pt x="2147" y="0"/>
                  </a:moveTo>
                  <a:cubicBezTo>
                    <a:pt x="1777" y="0"/>
                    <a:pt x="1128" y="226"/>
                    <a:pt x="998" y="275"/>
                  </a:cubicBezTo>
                  <a:cubicBezTo>
                    <a:pt x="559" y="463"/>
                    <a:pt x="245" y="777"/>
                    <a:pt x="120" y="1237"/>
                  </a:cubicBezTo>
                  <a:cubicBezTo>
                    <a:pt x="94" y="1289"/>
                    <a:pt x="140" y="1325"/>
                    <a:pt x="184" y="1325"/>
                  </a:cubicBezTo>
                  <a:cubicBezTo>
                    <a:pt x="211" y="1325"/>
                    <a:pt x="237" y="1311"/>
                    <a:pt x="245" y="1279"/>
                  </a:cubicBezTo>
                  <a:cubicBezTo>
                    <a:pt x="392" y="819"/>
                    <a:pt x="747" y="526"/>
                    <a:pt x="1187" y="359"/>
                  </a:cubicBezTo>
                  <a:cubicBezTo>
                    <a:pt x="1354" y="296"/>
                    <a:pt x="1542" y="254"/>
                    <a:pt x="1710" y="233"/>
                  </a:cubicBezTo>
                  <a:cubicBezTo>
                    <a:pt x="1853" y="213"/>
                    <a:pt x="2036" y="157"/>
                    <a:pt x="2142" y="157"/>
                  </a:cubicBezTo>
                  <a:cubicBezTo>
                    <a:pt x="2253" y="157"/>
                    <a:pt x="2279" y="218"/>
                    <a:pt x="2086" y="442"/>
                  </a:cubicBezTo>
                  <a:cubicBezTo>
                    <a:pt x="1647" y="986"/>
                    <a:pt x="747" y="1279"/>
                    <a:pt x="99" y="1426"/>
                  </a:cubicBezTo>
                  <a:cubicBezTo>
                    <a:pt x="1" y="1426"/>
                    <a:pt x="31" y="1553"/>
                    <a:pt x="120" y="1553"/>
                  </a:cubicBezTo>
                  <a:cubicBezTo>
                    <a:pt x="127" y="1553"/>
                    <a:pt x="134" y="1553"/>
                    <a:pt x="140" y="1551"/>
                  </a:cubicBezTo>
                  <a:cubicBezTo>
                    <a:pt x="768" y="1426"/>
                    <a:pt x="1354" y="1175"/>
                    <a:pt x="1877" y="798"/>
                  </a:cubicBezTo>
                  <a:cubicBezTo>
                    <a:pt x="2024" y="693"/>
                    <a:pt x="2589" y="317"/>
                    <a:pt x="2379" y="66"/>
                  </a:cubicBezTo>
                  <a:cubicBezTo>
                    <a:pt x="2337" y="19"/>
                    <a:pt x="2254" y="0"/>
                    <a:pt x="2147"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3534474" y="4164956"/>
              <a:ext cx="58493" cy="39023"/>
            </a:xfrm>
            <a:custGeom>
              <a:rect b="b" l="l" r="r" t="t"/>
              <a:pathLst>
                <a:path extrusionOk="0" h="1387" w="2079">
                  <a:moveTo>
                    <a:pt x="491" y="0"/>
                  </a:moveTo>
                  <a:cubicBezTo>
                    <a:pt x="372" y="0"/>
                    <a:pt x="268" y="30"/>
                    <a:pt x="210" y="110"/>
                  </a:cubicBezTo>
                  <a:cubicBezTo>
                    <a:pt x="1" y="382"/>
                    <a:pt x="419" y="821"/>
                    <a:pt x="628" y="968"/>
                  </a:cubicBezTo>
                  <a:cubicBezTo>
                    <a:pt x="1005" y="1261"/>
                    <a:pt x="1486" y="1323"/>
                    <a:pt x="1967" y="1386"/>
                  </a:cubicBezTo>
                  <a:cubicBezTo>
                    <a:pt x="2051" y="1386"/>
                    <a:pt x="2051" y="1240"/>
                    <a:pt x="1967" y="1240"/>
                  </a:cubicBezTo>
                  <a:cubicBezTo>
                    <a:pt x="1591" y="1198"/>
                    <a:pt x="1214" y="1135"/>
                    <a:pt x="879" y="968"/>
                  </a:cubicBezTo>
                  <a:cubicBezTo>
                    <a:pt x="712" y="863"/>
                    <a:pt x="63" y="361"/>
                    <a:pt x="419" y="152"/>
                  </a:cubicBezTo>
                  <a:cubicBezTo>
                    <a:pt x="447" y="134"/>
                    <a:pt x="485" y="126"/>
                    <a:pt x="530" y="126"/>
                  </a:cubicBezTo>
                  <a:cubicBezTo>
                    <a:pt x="751" y="126"/>
                    <a:pt x="1134" y="312"/>
                    <a:pt x="1256" y="382"/>
                  </a:cubicBezTo>
                  <a:cubicBezTo>
                    <a:pt x="1549" y="549"/>
                    <a:pt x="1758" y="779"/>
                    <a:pt x="1926" y="1072"/>
                  </a:cubicBezTo>
                  <a:cubicBezTo>
                    <a:pt x="1940" y="1100"/>
                    <a:pt x="1963" y="1112"/>
                    <a:pt x="1986" y="1112"/>
                  </a:cubicBezTo>
                  <a:cubicBezTo>
                    <a:pt x="2033" y="1112"/>
                    <a:pt x="2079" y="1065"/>
                    <a:pt x="2051" y="1009"/>
                  </a:cubicBezTo>
                  <a:cubicBezTo>
                    <a:pt x="1842" y="633"/>
                    <a:pt x="1528" y="340"/>
                    <a:pt x="1130" y="172"/>
                  </a:cubicBezTo>
                  <a:cubicBezTo>
                    <a:pt x="994" y="104"/>
                    <a:pt x="715" y="0"/>
                    <a:pt x="491"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3587451" y="4192444"/>
              <a:ext cx="7174" cy="11592"/>
            </a:xfrm>
            <a:custGeom>
              <a:rect b="b" l="l" r="r" t="t"/>
              <a:pathLst>
                <a:path extrusionOk="0" h="412" w="255">
                  <a:moveTo>
                    <a:pt x="115" y="0"/>
                  </a:moveTo>
                  <a:cubicBezTo>
                    <a:pt x="100" y="0"/>
                    <a:pt x="82" y="4"/>
                    <a:pt x="63" y="12"/>
                  </a:cubicBezTo>
                  <a:cubicBezTo>
                    <a:pt x="24" y="32"/>
                    <a:pt x="22" y="71"/>
                    <a:pt x="40" y="101"/>
                  </a:cubicBezTo>
                  <a:lnTo>
                    <a:pt x="40" y="101"/>
                  </a:lnTo>
                  <a:cubicBezTo>
                    <a:pt x="21" y="147"/>
                    <a:pt x="11" y="202"/>
                    <a:pt x="1" y="242"/>
                  </a:cubicBezTo>
                  <a:cubicBezTo>
                    <a:pt x="1" y="318"/>
                    <a:pt x="18" y="412"/>
                    <a:pt x="101" y="412"/>
                  </a:cubicBezTo>
                  <a:cubicBezTo>
                    <a:pt x="109" y="412"/>
                    <a:pt x="117" y="411"/>
                    <a:pt x="126" y="409"/>
                  </a:cubicBezTo>
                  <a:cubicBezTo>
                    <a:pt x="221" y="368"/>
                    <a:pt x="255" y="177"/>
                    <a:pt x="209" y="72"/>
                  </a:cubicBezTo>
                  <a:lnTo>
                    <a:pt x="209" y="72"/>
                  </a:lnTo>
                  <a:cubicBezTo>
                    <a:pt x="205" y="44"/>
                    <a:pt x="190" y="20"/>
                    <a:pt x="162" y="13"/>
                  </a:cubicBezTo>
                  <a:lnTo>
                    <a:pt x="162" y="13"/>
                  </a:lnTo>
                  <a:cubicBezTo>
                    <a:pt x="149" y="5"/>
                    <a:pt x="133" y="0"/>
                    <a:pt x="115"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3588632" y="4057511"/>
              <a:ext cx="4136" cy="134542"/>
            </a:xfrm>
            <a:custGeom>
              <a:rect b="b" l="l" r="r" t="t"/>
              <a:pathLst>
                <a:path extrusionOk="0" h="4782" w="147">
                  <a:moveTo>
                    <a:pt x="74" y="0"/>
                  </a:moveTo>
                  <a:cubicBezTo>
                    <a:pt x="37" y="0"/>
                    <a:pt x="1" y="6"/>
                    <a:pt x="1" y="16"/>
                  </a:cubicBezTo>
                  <a:lnTo>
                    <a:pt x="1" y="4766"/>
                  </a:lnTo>
                  <a:cubicBezTo>
                    <a:pt x="1" y="4776"/>
                    <a:pt x="37" y="4781"/>
                    <a:pt x="74" y="4781"/>
                  </a:cubicBezTo>
                  <a:cubicBezTo>
                    <a:pt x="110" y="4781"/>
                    <a:pt x="147" y="4776"/>
                    <a:pt x="147" y="4766"/>
                  </a:cubicBezTo>
                  <a:lnTo>
                    <a:pt x="147" y="16"/>
                  </a:lnTo>
                  <a:cubicBezTo>
                    <a:pt x="147" y="6"/>
                    <a:pt x="110" y="0"/>
                    <a:pt x="7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1346371" y="4000848"/>
              <a:ext cx="2705040" cy="59477"/>
            </a:xfrm>
            <a:custGeom>
              <a:rect b="b" l="l" r="r" t="t"/>
              <a:pathLst>
                <a:path extrusionOk="0" h="2114" w="96145">
                  <a:moveTo>
                    <a:pt x="231" y="0"/>
                  </a:moveTo>
                  <a:cubicBezTo>
                    <a:pt x="105" y="0"/>
                    <a:pt x="1" y="84"/>
                    <a:pt x="1" y="210"/>
                  </a:cubicBezTo>
                  <a:lnTo>
                    <a:pt x="1" y="1884"/>
                  </a:lnTo>
                  <a:cubicBezTo>
                    <a:pt x="1" y="2009"/>
                    <a:pt x="105" y="2114"/>
                    <a:pt x="231" y="2114"/>
                  </a:cubicBezTo>
                  <a:lnTo>
                    <a:pt x="95914" y="2114"/>
                  </a:lnTo>
                  <a:cubicBezTo>
                    <a:pt x="96040" y="2114"/>
                    <a:pt x="96144" y="2009"/>
                    <a:pt x="96144" y="1884"/>
                  </a:cubicBezTo>
                  <a:lnTo>
                    <a:pt x="96144" y="210"/>
                  </a:lnTo>
                  <a:cubicBezTo>
                    <a:pt x="96144" y="84"/>
                    <a:pt x="96040" y="0"/>
                    <a:pt x="95914"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1346371" y="4033821"/>
              <a:ext cx="2705040" cy="26503"/>
            </a:xfrm>
            <a:custGeom>
              <a:rect b="b" l="l" r="r" t="t"/>
              <a:pathLst>
                <a:path extrusionOk="0" h="942" w="96145">
                  <a:moveTo>
                    <a:pt x="231" y="0"/>
                  </a:moveTo>
                  <a:cubicBezTo>
                    <a:pt x="105" y="0"/>
                    <a:pt x="1" y="105"/>
                    <a:pt x="1" y="209"/>
                  </a:cubicBezTo>
                  <a:lnTo>
                    <a:pt x="1" y="712"/>
                  </a:lnTo>
                  <a:cubicBezTo>
                    <a:pt x="1" y="837"/>
                    <a:pt x="105" y="942"/>
                    <a:pt x="231" y="942"/>
                  </a:cubicBezTo>
                  <a:lnTo>
                    <a:pt x="95914" y="942"/>
                  </a:lnTo>
                  <a:cubicBezTo>
                    <a:pt x="96040" y="942"/>
                    <a:pt x="96144" y="837"/>
                    <a:pt x="96144" y="712"/>
                  </a:cubicBezTo>
                  <a:lnTo>
                    <a:pt x="96144" y="209"/>
                  </a:lnTo>
                  <a:cubicBezTo>
                    <a:pt x="96144" y="105"/>
                    <a:pt x="96040" y="0"/>
                    <a:pt x="95914"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1786113" y="3999216"/>
              <a:ext cx="14630" cy="65667"/>
            </a:xfrm>
            <a:custGeom>
              <a:rect b="b" l="l" r="r" t="t"/>
              <a:pathLst>
                <a:path extrusionOk="0" h="2334" w="520">
                  <a:moveTo>
                    <a:pt x="321" y="839"/>
                  </a:moveTo>
                  <a:lnTo>
                    <a:pt x="321" y="839"/>
                  </a:lnTo>
                  <a:cubicBezTo>
                    <a:pt x="326" y="885"/>
                    <a:pt x="330" y="931"/>
                    <a:pt x="335" y="979"/>
                  </a:cubicBezTo>
                  <a:cubicBezTo>
                    <a:pt x="339" y="1041"/>
                    <a:pt x="340" y="1103"/>
                    <a:pt x="340" y="1164"/>
                  </a:cubicBezTo>
                  <a:lnTo>
                    <a:pt x="340" y="1164"/>
                  </a:lnTo>
                  <a:cubicBezTo>
                    <a:pt x="316" y="1308"/>
                    <a:pt x="285" y="1452"/>
                    <a:pt x="249" y="1594"/>
                  </a:cubicBezTo>
                  <a:lnTo>
                    <a:pt x="249" y="1594"/>
                  </a:lnTo>
                  <a:cubicBezTo>
                    <a:pt x="283" y="1396"/>
                    <a:pt x="305" y="1196"/>
                    <a:pt x="314" y="1000"/>
                  </a:cubicBezTo>
                  <a:cubicBezTo>
                    <a:pt x="318" y="946"/>
                    <a:pt x="320" y="893"/>
                    <a:pt x="321" y="839"/>
                  </a:cubicBezTo>
                  <a:close/>
                  <a:moveTo>
                    <a:pt x="336" y="1309"/>
                  </a:moveTo>
                  <a:cubicBezTo>
                    <a:pt x="321" y="1588"/>
                    <a:pt x="262" y="1859"/>
                    <a:pt x="126" y="2130"/>
                  </a:cubicBezTo>
                  <a:lnTo>
                    <a:pt x="126" y="2130"/>
                  </a:lnTo>
                  <a:cubicBezTo>
                    <a:pt x="168" y="2046"/>
                    <a:pt x="189" y="1962"/>
                    <a:pt x="210" y="1879"/>
                  </a:cubicBezTo>
                  <a:cubicBezTo>
                    <a:pt x="252" y="1690"/>
                    <a:pt x="314" y="1502"/>
                    <a:pt x="335" y="1314"/>
                  </a:cubicBezTo>
                  <a:cubicBezTo>
                    <a:pt x="336" y="1312"/>
                    <a:pt x="336" y="1310"/>
                    <a:pt x="336" y="1309"/>
                  </a:cubicBezTo>
                  <a:close/>
                  <a:moveTo>
                    <a:pt x="250" y="374"/>
                  </a:moveTo>
                  <a:cubicBezTo>
                    <a:pt x="300" y="594"/>
                    <a:pt x="300" y="822"/>
                    <a:pt x="272" y="1042"/>
                  </a:cubicBezTo>
                  <a:cubicBezTo>
                    <a:pt x="272" y="1251"/>
                    <a:pt x="231" y="1460"/>
                    <a:pt x="189" y="1670"/>
                  </a:cubicBezTo>
                  <a:cubicBezTo>
                    <a:pt x="189" y="1700"/>
                    <a:pt x="169" y="1837"/>
                    <a:pt x="143" y="1969"/>
                  </a:cubicBezTo>
                  <a:lnTo>
                    <a:pt x="143" y="1969"/>
                  </a:lnTo>
                  <a:cubicBezTo>
                    <a:pt x="119" y="2047"/>
                    <a:pt x="93" y="2125"/>
                    <a:pt x="67" y="2203"/>
                  </a:cubicBezTo>
                  <a:lnTo>
                    <a:pt x="67" y="2203"/>
                  </a:lnTo>
                  <a:cubicBezTo>
                    <a:pt x="87" y="2051"/>
                    <a:pt x="170" y="1406"/>
                    <a:pt x="189" y="1314"/>
                  </a:cubicBezTo>
                  <a:cubicBezTo>
                    <a:pt x="225" y="990"/>
                    <a:pt x="245" y="681"/>
                    <a:pt x="250" y="374"/>
                  </a:cubicBezTo>
                  <a:close/>
                  <a:moveTo>
                    <a:pt x="367" y="1"/>
                  </a:moveTo>
                  <a:cubicBezTo>
                    <a:pt x="361" y="1"/>
                    <a:pt x="356" y="6"/>
                    <a:pt x="356" y="17"/>
                  </a:cubicBezTo>
                  <a:cubicBezTo>
                    <a:pt x="411" y="356"/>
                    <a:pt x="406" y="691"/>
                    <a:pt x="361" y="1023"/>
                  </a:cubicBezTo>
                  <a:lnTo>
                    <a:pt x="361" y="1023"/>
                  </a:lnTo>
                  <a:cubicBezTo>
                    <a:pt x="349" y="699"/>
                    <a:pt x="297" y="370"/>
                    <a:pt x="252" y="37"/>
                  </a:cubicBezTo>
                  <a:cubicBezTo>
                    <a:pt x="252" y="27"/>
                    <a:pt x="241" y="22"/>
                    <a:pt x="231" y="22"/>
                  </a:cubicBezTo>
                  <a:cubicBezTo>
                    <a:pt x="220" y="22"/>
                    <a:pt x="210" y="27"/>
                    <a:pt x="210" y="37"/>
                  </a:cubicBezTo>
                  <a:cubicBezTo>
                    <a:pt x="212" y="80"/>
                    <a:pt x="214" y="123"/>
                    <a:pt x="215" y="166"/>
                  </a:cubicBezTo>
                  <a:lnTo>
                    <a:pt x="215" y="166"/>
                  </a:lnTo>
                  <a:cubicBezTo>
                    <a:pt x="196" y="115"/>
                    <a:pt x="173" y="66"/>
                    <a:pt x="147" y="17"/>
                  </a:cubicBezTo>
                  <a:cubicBezTo>
                    <a:pt x="147" y="17"/>
                    <a:pt x="105" y="37"/>
                    <a:pt x="126" y="37"/>
                  </a:cubicBezTo>
                  <a:cubicBezTo>
                    <a:pt x="163" y="108"/>
                    <a:pt x="194" y="180"/>
                    <a:pt x="217" y="254"/>
                  </a:cubicBezTo>
                  <a:lnTo>
                    <a:pt x="217" y="254"/>
                  </a:lnTo>
                  <a:cubicBezTo>
                    <a:pt x="222" y="564"/>
                    <a:pt x="202" y="883"/>
                    <a:pt x="168" y="1188"/>
                  </a:cubicBezTo>
                  <a:cubicBezTo>
                    <a:pt x="126" y="1565"/>
                    <a:pt x="0" y="1942"/>
                    <a:pt x="42" y="2318"/>
                  </a:cubicBezTo>
                  <a:cubicBezTo>
                    <a:pt x="42" y="2329"/>
                    <a:pt x="48" y="2334"/>
                    <a:pt x="53" y="2334"/>
                  </a:cubicBezTo>
                  <a:cubicBezTo>
                    <a:pt x="58" y="2334"/>
                    <a:pt x="63" y="2329"/>
                    <a:pt x="63" y="2318"/>
                  </a:cubicBezTo>
                  <a:cubicBezTo>
                    <a:pt x="67" y="2306"/>
                    <a:pt x="71" y="2295"/>
                    <a:pt x="75" y="2283"/>
                  </a:cubicBezTo>
                  <a:lnTo>
                    <a:pt x="75" y="2283"/>
                  </a:lnTo>
                  <a:cubicBezTo>
                    <a:pt x="78" y="2281"/>
                    <a:pt x="81" y="2279"/>
                    <a:pt x="84" y="2276"/>
                  </a:cubicBezTo>
                  <a:cubicBezTo>
                    <a:pt x="299" y="1911"/>
                    <a:pt x="365" y="1536"/>
                    <a:pt x="364" y="1152"/>
                  </a:cubicBezTo>
                  <a:lnTo>
                    <a:pt x="364" y="1152"/>
                  </a:lnTo>
                  <a:cubicBezTo>
                    <a:pt x="408" y="886"/>
                    <a:pt x="434" y="630"/>
                    <a:pt x="421" y="361"/>
                  </a:cubicBezTo>
                  <a:lnTo>
                    <a:pt x="421" y="361"/>
                  </a:lnTo>
                  <a:cubicBezTo>
                    <a:pt x="461" y="587"/>
                    <a:pt x="482" y="794"/>
                    <a:pt x="482" y="1021"/>
                  </a:cubicBezTo>
                  <a:cubicBezTo>
                    <a:pt x="461" y="1439"/>
                    <a:pt x="419" y="1921"/>
                    <a:pt x="147" y="2255"/>
                  </a:cubicBezTo>
                  <a:cubicBezTo>
                    <a:pt x="132" y="2270"/>
                    <a:pt x="138" y="2285"/>
                    <a:pt x="151" y="2285"/>
                  </a:cubicBezTo>
                  <a:cubicBezTo>
                    <a:pt x="156" y="2285"/>
                    <a:pt x="162" y="2282"/>
                    <a:pt x="168" y="2276"/>
                  </a:cubicBezTo>
                  <a:cubicBezTo>
                    <a:pt x="398" y="2004"/>
                    <a:pt x="461" y="1649"/>
                    <a:pt x="482" y="1314"/>
                  </a:cubicBezTo>
                  <a:cubicBezTo>
                    <a:pt x="519" y="918"/>
                    <a:pt x="506" y="521"/>
                    <a:pt x="411" y="140"/>
                  </a:cubicBezTo>
                  <a:lnTo>
                    <a:pt x="411" y="140"/>
                  </a:lnTo>
                  <a:cubicBezTo>
                    <a:pt x="409" y="121"/>
                    <a:pt x="405" y="107"/>
                    <a:pt x="401" y="102"/>
                  </a:cubicBezTo>
                  <a:lnTo>
                    <a:pt x="401" y="102"/>
                  </a:lnTo>
                  <a:cubicBezTo>
                    <a:pt x="394" y="73"/>
                    <a:pt x="386" y="45"/>
                    <a:pt x="377" y="17"/>
                  </a:cubicBezTo>
                  <a:cubicBezTo>
                    <a:pt x="377" y="6"/>
                    <a:pt x="372" y="1"/>
                    <a:pt x="36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1785522" y="3998822"/>
              <a:ext cx="15924" cy="66821"/>
            </a:xfrm>
            <a:custGeom>
              <a:rect b="b" l="l" r="r" t="t"/>
              <a:pathLst>
                <a:path extrusionOk="0" h="2375" w="566">
                  <a:moveTo>
                    <a:pt x="293" y="700"/>
                  </a:moveTo>
                  <a:cubicBezTo>
                    <a:pt x="293" y="826"/>
                    <a:pt x="293" y="951"/>
                    <a:pt x="273" y="1056"/>
                  </a:cubicBezTo>
                  <a:cubicBezTo>
                    <a:pt x="252" y="1256"/>
                    <a:pt x="232" y="1457"/>
                    <a:pt x="194" y="1639"/>
                  </a:cubicBezTo>
                  <a:lnTo>
                    <a:pt x="194" y="1639"/>
                  </a:lnTo>
                  <a:cubicBezTo>
                    <a:pt x="206" y="1551"/>
                    <a:pt x="218" y="1450"/>
                    <a:pt x="231" y="1328"/>
                  </a:cubicBezTo>
                  <a:cubicBezTo>
                    <a:pt x="252" y="1119"/>
                    <a:pt x="273" y="909"/>
                    <a:pt x="293" y="700"/>
                  </a:cubicBezTo>
                  <a:close/>
                  <a:moveTo>
                    <a:pt x="189" y="1675"/>
                  </a:moveTo>
                  <a:cubicBezTo>
                    <a:pt x="189" y="1692"/>
                    <a:pt x="189" y="1709"/>
                    <a:pt x="189" y="1725"/>
                  </a:cubicBezTo>
                  <a:cubicBezTo>
                    <a:pt x="189" y="1741"/>
                    <a:pt x="177" y="1770"/>
                    <a:pt x="171" y="1791"/>
                  </a:cubicBezTo>
                  <a:lnTo>
                    <a:pt x="171" y="1791"/>
                  </a:lnTo>
                  <a:cubicBezTo>
                    <a:pt x="177" y="1755"/>
                    <a:pt x="183" y="1716"/>
                    <a:pt x="189" y="1675"/>
                  </a:cubicBezTo>
                  <a:close/>
                  <a:moveTo>
                    <a:pt x="147" y="1663"/>
                  </a:moveTo>
                  <a:lnTo>
                    <a:pt x="147" y="1663"/>
                  </a:lnTo>
                  <a:cubicBezTo>
                    <a:pt x="126" y="1830"/>
                    <a:pt x="105" y="1997"/>
                    <a:pt x="84" y="2102"/>
                  </a:cubicBezTo>
                  <a:cubicBezTo>
                    <a:pt x="84" y="1956"/>
                    <a:pt x="105" y="1809"/>
                    <a:pt x="147" y="1663"/>
                  </a:cubicBezTo>
                  <a:close/>
                  <a:moveTo>
                    <a:pt x="461" y="763"/>
                  </a:moveTo>
                  <a:cubicBezTo>
                    <a:pt x="461" y="847"/>
                    <a:pt x="482" y="951"/>
                    <a:pt x="461" y="1035"/>
                  </a:cubicBezTo>
                  <a:cubicBezTo>
                    <a:pt x="461" y="1453"/>
                    <a:pt x="419" y="1935"/>
                    <a:pt x="147" y="2248"/>
                  </a:cubicBezTo>
                  <a:cubicBezTo>
                    <a:pt x="335" y="1935"/>
                    <a:pt x="398" y="1600"/>
                    <a:pt x="398" y="1244"/>
                  </a:cubicBezTo>
                  <a:cubicBezTo>
                    <a:pt x="440" y="1077"/>
                    <a:pt x="461" y="909"/>
                    <a:pt x="461" y="763"/>
                  </a:cubicBezTo>
                  <a:close/>
                  <a:moveTo>
                    <a:pt x="395" y="1"/>
                  </a:moveTo>
                  <a:cubicBezTo>
                    <a:pt x="389" y="1"/>
                    <a:pt x="383" y="4"/>
                    <a:pt x="377" y="10"/>
                  </a:cubicBezTo>
                  <a:cubicBezTo>
                    <a:pt x="356" y="10"/>
                    <a:pt x="356" y="31"/>
                    <a:pt x="356" y="51"/>
                  </a:cubicBezTo>
                  <a:cubicBezTo>
                    <a:pt x="377" y="282"/>
                    <a:pt x="398" y="512"/>
                    <a:pt x="377" y="742"/>
                  </a:cubicBezTo>
                  <a:cubicBezTo>
                    <a:pt x="356" y="533"/>
                    <a:pt x="335" y="344"/>
                    <a:pt x="314" y="156"/>
                  </a:cubicBezTo>
                  <a:lnTo>
                    <a:pt x="293" y="51"/>
                  </a:lnTo>
                  <a:cubicBezTo>
                    <a:pt x="293" y="31"/>
                    <a:pt x="273" y="10"/>
                    <a:pt x="252" y="10"/>
                  </a:cubicBezTo>
                  <a:cubicBezTo>
                    <a:pt x="231" y="31"/>
                    <a:pt x="210" y="31"/>
                    <a:pt x="210" y="51"/>
                  </a:cubicBezTo>
                  <a:lnTo>
                    <a:pt x="210" y="72"/>
                  </a:lnTo>
                  <a:cubicBezTo>
                    <a:pt x="210" y="72"/>
                    <a:pt x="189" y="51"/>
                    <a:pt x="189" y="31"/>
                  </a:cubicBezTo>
                  <a:cubicBezTo>
                    <a:pt x="189" y="31"/>
                    <a:pt x="168" y="10"/>
                    <a:pt x="168" y="10"/>
                  </a:cubicBezTo>
                  <a:lnTo>
                    <a:pt x="147" y="10"/>
                  </a:lnTo>
                  <a:cubicBezTo>
                    <a:pt x="105" y="31"/>
                    <a:pt x="105" y="51"/>
                    <a:pt x="126" y="72"/>
                  </a:cubicBezTo>
                  <a:cubicBezTo>
                    <a:pt x="168" y="135"/>
                    <a:pt x="189" y="219"/>
                    <a:pt x="210" y="282"/>
                  </a:cubicBezTo>
                  <a:cubicBezTo>
                    <a:pt x="210" y="596"/>
                    <a:pt x="189" y="909"/>
                    <a:pt x="168" y="1202"/>
                  </a:cubicBezTo>
                  <a:cubicBezTo>
                    <a:pt x="147" y="1328"/>
                    <a:pt x="126" y="1453"/>
                    <a:pt x="105" y="1579"/>
                  </a:cubicBezTo>
                  <a:cubicBezTo>
                    <a:pt x="63" y="1830"/>
                    <a:pt x="1" y="2081"/>
                    <a:pt x="42" y="2332"/>
                  </a:cubicBezTo>
                  <a:cubicBezTo>
                    <a:pt x="42" y="2353"/>
                    <a:pt x="42" y="2374"/>
                    <a:pt x="63" y="2374"/>
                  </a:cubicBezTo>
                  <a:lnTo>
                    <a:pt x="84" y="2374"/>
                  </a:lnTo>
                  <a:cubicBezTo>
                    <a:pt x="84" y="2374"/>
                    <a:pt x="105" y="2353"/>
                    <a:pt x="105" y="2332"/>
                  </a:cubicBezTo>
                  <a:cubicBezTo>
                    <a:pt x="126" y="2332"/>
                    <a:pt x="126" y="2311"/>
                    <a:pt x="126" y="2290"/>
                  </a:cubicBezTo>
                  <a:cubicBezTo>
                    <a:pt x="126" y="2290"/>
                    <a:pt x="147" y="2311"/>
                    <a:pt x="147" y="2311"/>
                  </a:cubicBezTo>
                  <a:cubicBezTo>
                    <a:pt x="157" y="2322"/>
                    <a:pt x="168" y="2327"/>
                    <a:pt x="178" y="2327"/>
                  </a:cubicBezTo>
                  <a:cubicBezTo>
                    <a:pt x="189" y="2327"/>
                    <a:pt x="199" y="2322"/>
                    <a:pt x="210" y="2311"/>
                  </a:cubicBezTo>
                  <a:cubicBezTo>
                    <a:pt x="440" y="2039"/>
                    <a:pt x="503" y="1684"/>
                    <a:pt x="524" y="1349"/>
                  </a:cubicBezTo>
                  <a:cubicBezTo>
                    <a:pt x="565" y="909"/>
                    <a:pt x="545" y="470"/>
                    <a:pt x="419" y="31"/>
                  </a:cubicBezTo>
                  <a:cubicBezTo>
                    <a:pt x="419" y="16"/>
                    <a:pt x="409" y="1"/>
                    <a:pt x="395"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p:nvPr/>
          </p:nvSpPr>
          <p:spPr>
            <a:xfrm>
              <a:off x="2686782" y="3999807"/>
              <a:ext cx="14630" cy="65498"/>
            </a:xfrm>
            <a:custGeom>
              <a:rect b="b" l="l" r="r" t="t"/>
              <a:pathLst>
                <a:path extrusionOk="0" h="2328" w="520">
                  <a:moveTo>
                    <a:pt x="321" y="839"/>
                  </a:moveTo>
                  <a:lnTo>
                    <a:pt x="321" y="839"/>
                  </a:lnTo>
                  <a:cubicBezTo>
                    <a:pt x="326" y="885"/>
                    <a:pt x="331" y="931"/>
                    <a:pt x="335" y="979"/>
                  </a:cubicBezTo>
                  <a:cubicBezTo>
                    <a:pt x="339" y="1040"/>
                    <a:pt x="340" y="1101"/>
                    <a:pt x="340" y="1161"/>
                  </a:cubicBezTo>
                  <a:lnTo>
                    <a:pt x="340" y="1161"/>
                  </a:lnTo>
                  <a:cubicBezTo>
                    <a:pt x="316" y="1305"/>
                    <a:pt x="285" y="1447"/>
                    <a:pt x="249" y="1587"/>
                  </a:cubicBezTo>
                  <a:lnTo>
                    <a:pt x="249" y="1587"/>
                  </a:lnTo>
                  <a:cubicBezTo>
                    <a:pt x="283" y="1392"/>
                    <a:pt x="305" y="1196"/>
                    <a:pt x="314" y="1000"/>
                  </a:cubicBezTo>
                  <a:cubicBezTo>
                    <a:pt x="318" y="946"/>
                    <a:pt x="320" y="893"/>
                    <a:pt x="321" y="839"/>
                  </a:cubicBezTo>
                  <a:close/>
                  <a:moveTo>
                    <a:pt x="336" y="1309"/>
                  </a:moveTo>
                  <a:cubicBezTo>
                    <a:pt x="323" y="1552"/>
                    <a:pt x="276" y="1787"/>
                    <a:pt x="173" y="2014"/>
                  </a:cubicBezTo>
                  <a:lnTo>
                    <a:pt x="173" y="2014"/>
                  </a:lnTo>
                  <a:cubicBezTo>
                    <a:pt x="187" y="1969"/>
                    <a:pt x="199" y="1924"/>
                    <a:pt x="210" y="1879"/>
                  </a:cubicBezTo>
                  <a:cubicBezTo>
                    <a:pt x="252" y="1690"/>
                    <a:pt x="314" y="1502"/>
                    <a:pt x="335" y="1314"/>
                  </a:cubicBezTo>
                  <a:cubicBezTo>
                    <a:pt x="336" y="1312"/>
                    <a:pt x="336" y="1310"/>
                    <a:pt x="336" y="1309"/>
                  </a:cubicBezTo>
                  <a:close/>
                  <a:moveTo>
                    <a:pt x="250" y="374"/>
                  </a:moveTo>
                  <a:cubicBezTo>
                    <a:pt x="300" y="594"/>
                    <a:pt x="300" y="822"/>
                    <a:pt x="273" y="1042"/>
                  </a:cubicBezTo>
                  <a:cubicBezTo>
                    <a:pt x="273" y="1251"/>
                    <a:pt x="231" y="1460"/>
                    <a:pt x="189" y="1669"/>
                  </a:cubicBezTo>
                  <a:cubicBezTo>
                    <a:pt x="189" y="1698"/>
                    <a:pt x="172" y="1815"/>
                    <a:pt x="150" y="1935"/>
                  </a:cubicBezTo>
                  <a:lnTo>
                    <a:pt x="150" y="1935"/>
                  </a:lnTo>
                  <a:cubicBezTo>
                    <a:pt x="125" y="2015"/>
                    <a:pt x="98" y="2094"/>
                    <a:pt x="71" y="2172"/>
                  </a:cubicBezTo>
                  <a:lnTo>
                    <a:pt x="71" y="2172"/>
                  </a:lnTo>
                  <a:cubicBezTo>
                    <a:pt x="96" y="1980"/>
                    <a:pt x="171" y="1397"/>
                    <a:pt x="189" y="1293"/>
                  </a:cubicBezTo>
                  <a:cubicBezTo>
                    <a:pt x="225" y="987"/>
                    <a:pt x="245" y="681"/>
                    <a:pt x="250" y="374"/>
                  </a:cubicBezTo>
                  <a:close/>
                  <a:moveTo>
                    <a:pt x="367" y="1"/>
                  </a:moveTo>
                  <a:cubicBezTo>
                    <a:pt x="362" y="1"/>
                    <a:pt x="356" y="6"/>
                    <a:pt x="356" y="16"/>
                  </a:cubicBezTo>
                  <a:cubicBezTo>
                    <a:pt x="411" y="356"/>
                    <a:pt x="406" y="692"/>
                    <a:pt x="362" y="1021"/>
                  </a:cubicBezTo>
                  <a:lnTo>
                    <a:pt x="362" y="1021"/>
                  </a:lnTo>
                  <a:cubicBezTo>
                    <a:pt x="349" y="698"/>
                    <a:pt x="297" y="370"/>
                    <a:pt x="252" y="37"/>
                  </a:cubicBezTo>
                  <a:cubicBezTo>
                    <a:pt x="252" y="27"/>
                    <a:pt x="241" y="22"/>
                    <a:pt x="231" y="22"/>
                  </a:cubicBezTo>
                  <a:cubicBezTo>
                    <a:pt x="220" y="22"/>
                    <a:pt x="210" y="27"/>
                    <a:pt x="210" y="37"/>
                  </a:cubicBezTo>
                  <a:cubicBezTo>
                    <a:pt x="212" y="80"/>
                    <a:pt x="214" y="123"/>
                    <a:pt x="215" y="165"/>
                  </a:cubicBezTo>
                  <a:lnTo>
                    <a:pt x="215" y="165"/>
                  </a:lnTo>
                  <a:cubicBezTo>
                    <a:pt x="196" y="115"/>
                    <a:pt x="173" y="66"/>
                    <a:pt x="147" y="16"/>
                  </a:cubicBezTo>
                  <a:cubicBezTo>
                    <a:pt x="147" y="16"/>
                    <a:pt x="105" y="37"/>
                    <a:pt x="126" y="37"/>
                  </a:cubicBezTo>
                  <a:cubicBezTo>
                    <a:pt x="164" y="108"/>
                    <a:pt x="194" y="180"/>
                    <a:pt x="217" y="253"/>
                  </a:cubicBezTo>
                  <a:lnTo>
                    <a:pt x="217" y="253"/>
                  </a:lnTo>
                  <a:cubicBezTo>
                    <a:pt x="222" y="564"/>
                    <a:pt x="202" y="883"/>
                    <a:pt x="168" y="1188"/>
                  </a:cubicBezTo>
                  <a:cubicBezTo>
                    <a:pt x="126" y="1565"/>
                    <a:pt x="1" y="1941"/>
                    <a:pt x="42" y="2318"/>
                  </a:cubicBezTo>
                  <a:cubicBezTo>
                    <a:pt x="42" y="2318"/>
                    <a:pt x="52" y="2327"/>
                    <a:pt x="58" y="2327"/>
                  </a:cubicBezTo>
                  <a:cubicBezTo>
                    <a:pt x="61" y="2327"/>
                    <a:pt x="63" y="2325"/>
                    <a:pt x="63" y="2318"/>
                  </a:cubicBezTo>
                  <a:cubicBezTo>
                    <a:pt x="67" y="2306"/>
                    <a:pt x="71" y="2295"/>
                    <a:pt x="75" y="2283"/>
                  </a:cubicBezTo>
                  <a:lnTo>
                    <a:pt x="75" y="2283"/>
                  </a:lnTo>
                  <a:cubicBezTo>
                    <a:pt x="78" y="2282"/>
                    <a:pt x="81" y="2279"/>
                    <a:pt x="84" y="2276"/>
                  </a:cubicBezTo>
                  <a:cubicBezTo>
                    <a:pt x="299" y="1911"/>
                    <a:pt x="365" y="1535"/>
                    <a:pt x="364" y="1150"/>
                  </a:cubicBezTo>
                  <a:lnTo>
                    <a:pt x="364" y="1150"/>
                  </a:lnTo>
                  <a:cubicBezTo>
                    <a:pt x="408" y="882"/>
                    <a:pt x="434" y="615"/>
                    <a:pt x="421" y="362"/>
                  </a:cubicBezTo>
                  <a:lnTo>
                    <a:pt x="421" y="362"/>
                  </a:lnTo>
                  <a:cubicBezTo>
                    <a:pt x="462" y="588"/>
                    <a:pt x="482" y="794"/>
                    <a:pt x="482" y="1021"/>
                  </a:cubicBezTo>
                  <a:cubicBezTo>
                    <a:pt x="461" y="1439"/>
                    <a:pt x="419" y="1921"/>
                    <a:pt x="147" y="2255"/>
                  </a:cubicBezTo>
                  <a:cubicBezTo>
                    <a:pt x="132" y="2270"/>
                    <a:pt x="138" y="2285"/>
                    <a:pt x="151" y="2285"/>
                  </a:cubicBezTo>
                  <a:cubicBezTo>
                    <a:pt x="156" y="2285"/>
                    <a:pt x="162" y="2282"/>
                    <a:pt x="168" y="2276"/>
                  </a:cubicBezTo>
                  <a:cubicBezTo>
                    <a:pt x="398" y="2004"/>
                    <a:pt x="461" y="1649"/>
                    <a:pt x="482" y="1314"/>
                  </a:cubicBezTo>
                  <a:cubicBezTo>
                    <a:pt x="519" y="919"/>
                    <a:pt x="506" y="525"/>
                    <a:pt x="413" y="146"/>
                  </a:cubicBezTo>
                  <a:lnTo>
                    <a:pt x="413" y="146"/>
                  </a:lnTo>
                  <a:cubicBezTo>
                    <a:pt x="409" y="112"/>
                    <a:pt x="405" y="86"/>
                    <a:pt x="398" y="79"/>
                  </a:cubicBezTo>
                  <a:lnTo>
                    <a:pt x="398" y="79"/>
                  </a:lnTo>
                  <a:cubicBezTo>
                    <a:pt x="397" y="79"/>
                    <a:pt x="396" y="80"/>
                    <a:pt x="396" y="81"/>
                  </a:cubicBezTo>
                  <a:lnTo>
                    <a:pt x="396" y="81"/>
                  </a:lnTo>
                  <a:cubicBezTo>
                    <a:pt x="390" y="59"/>
                    <a:pt x="384" y="38"/>
                    <a:pt x="377" y="16"/>
                  </a:cubicBezTo>
                  <a:cubicBezTo>
                    <a:pt x="377" y="6"/>
                    <a:pt x="372" y="1"/>
                    <a:pt x="36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a:off x="2686782" y="3999075"/>
              <a:ext cx="15334" cy="67130"/>
            </a:xfrm>
            <a:custGeom>
              <a:rect b="b" l="l" r="r" t="t"/>
              <a:pathLst>
                <a:path extrusionOk="0" h="2386" w="545">
                  <a:moveTo>
                    <a:pt x="273" y="712"/>
                  </a:moveTo>
                  <a:cubicBezTo>
                    <a:pt x="273" y="838"/>
                    <a:pt x="273" y="942"/>
                    <a:pt x="252" y="1068"/>
                  </a:cubicBezTo>
                  <a:cubicBezTo>
                    <a:pt x="252" y="1269"/>
                    <a:pt x="213" y="1470"/>
                    <a:pt x="173" y="1652"/>
                  </a:cubicBezTo>
                  <a:lnTo>
                    <a:pt x="173" y="1652"/>
                  </a:lnTo>
                  <a:cubicBezTo>
                    <a:pt x="185" y="1564"/>
                    <a:pt x="198" y="1463"/>
                    <a:pt x="210" y="1340"/>
                  </a:cubicBezTo>
                  <a:cubicBezTo>
                    <a:pt x="231" y="1131"/>
                    <a:pt x="252" y="921"/>
                    <a:pt x="273" y="712"/>
                  </a:cubicBezTo>
                  <a:close/>
                  <a:moveTo>
                    <a:pt x="168" y="1687"/>
                  </a:moveTo>
                  <a:cubicBezTo>
                    <a:pt x="168" y="1704"/>
                    <a:pt x="168" y="1721"/>
                    <a:pt x="168" y="1737"/>
                  </a:cubicBezTo>
                  <a:cubicBezTo>
                    <a:pt x="168" y="1758"/>
                    <a:pt x="168" y="1800"/>
                    <a:pt x="147" y="1821"/>
                  </a:cubicBezTo>
                  <a:cubicBezTo>
                    <a:pt x="154" y="1779"/>
                    <a:pt x="161" y="1735"/>
                    <a:pt x="168" y="1687"/>
                  </a:cubicBezTo>
                  <a:close/>
                  <a:moveTo>
                    <a:pt x="126" y="1675"/>
                  </a:moveTo>
                  <a:cubicBezTo>
                    <a:pt x="105" y="1842"/>
                    <a:pt x="84" y="1988"/>
                    <a:pt x="63" y="2114"/>
                  </a:cubicBezTo>
                  <a:cubicBezTo>
                    <a:pt x="63" y="1967"/>
                    <a:pt x="84" y="1821"/>
                    <a:pt x="126" y="1675"/>
                  </a:cubicBezTo>
                  <a:close/>
                  <a:moveTo>
                    <a:pt x="440" y="775"/>
                  </a:moveTo>
                  <a:cubicBezTo>
                    <a:pt x="440" y="859"/>
                    <a:pt x="461" y="963"/>
                    <a:pt x="440" y="1047"/>
                  </a:cubicBezTo>
                  <a:cubicBezTo>
                    <a:pt x="440" y="1465"/>
                    <a:pt x="398" y="1947"/>
                    <a:pt x="126" y="2260"/>
                  </a:cubicBezTo>
                  <a:cubicBezTo>
                    <a:pt x="314" y="1926"/>
                    <a:pt x="377" y="1612"/>
                    <a:pt x="377" y="1256"/>
                  </a:cubicBezTo>
                  <a:cubicBezTo>
                    <a:pt x="419" y="1089"/>
                    <a:pt x="440" y="921"/>
                    <a:pt x="440" y="775"/>
                  </a:cubicBezTo>
                  <a:close/>
                  <a:moveTo>
                    <a:pt x="356" y="1"/>
                  </a:moveTo>
                  <a:cubicBezTo>
                    <a:pt x="335" y="22"/>
                    <a:pt x="335" y="42"/>
                    <a:pt x="335" y="63"/>
                  </a:cubicBezTo>
                  <a:cubicBezTo>
                    <a:pt x="377" y="294"/>
                    <a:pt x="377" y="524"/>
                    <a:pt x="356" y="754"/>
                  </a:cubicBezTo>
                  <a:cubicBezTo>
                    <a:pt x="335" y="545"/>
                    <a:pt x="314" y="356"/>
                    <a:pt x="294" y="147"/>
                  </a:cubicBezTo>
                  <a:lnTo>
                    <a:pt x="273" y="63"/>
                  </a:lnTo>
                  <a:cubicBezTo>
                    <a:pt x="273" y="42"/>
                    <a:pt x="252" y="22"/>
                    <a:pt x="231" y="22"/>
                  </a:cubicBezTo>
                  <a:cubicBezTo>
                    <a:pt x="210" y="22"/>
                    <a:pt x="189" y="42"/>
                    <a:pt x="189" y="63"/>
                  </a:cubicBezTo>
                  <a:lnTo>
                    <a:pt x="189" y="84"/>
                  </a:lnTo>
                  <a:cubicBezTo>
                    <a:pt x="189" y="63"/>
                    <a:pt x="189" y="63"/>
                    <a:pt x="168" y="42"/>
                  </a:cubicBezTo>
                  <a:cubicBezTo>
                    <a:pt x="168" y="22"/>
                    <a:pt x="147" y="22"/>
                    <a:pt x="147" y="22"/>
                  </a:cubicBezTo>
                  <a:lnTo>
                    <a:pt x="126" y="22"/>
                  </a:lnTo>
                  <a:cubicBezTo>
                    <a:pt x="105" y="42"/>
                    <a:pt x="84" y="63"/>
                    <a:pt x="105" y="84"/>
                  </a:cubicBezTo>
                  <a:cubicBezTo>
                    <a:pt x="147" y="147"/>
                    <a:pt x="168" y="231"/>
                    <a:pt x="189" y="294"/>
                  </a:cubicBezTo>
                  <a:cubicBezTo>
                    <a:pt x="189" y="607"/>
                    <a:pt x="189" y="921"/>
                    <a:pt x="147" y="1214"/>
                  </a:cubicBezTo>
                  <a:cubicBezTo>
                    <a:pt x="126" y="1340"/>
                    <a:pt x="105" y="1465"/>
                    <a:pt x="84" y="1591"/>
                  </a:cubicBezTo>
                  <a:cubicBezTo>
                    <a:pt x="42" y="1842"/>
                    <a:pt x="1" y="2093"/>
                    <a:pt x="22" y="2344"/>
                  </a:cubicBezTo>
                  <a:cubicBezTo>
                    <a:pt x="22" y="2365"/>
                    <a:pt x="42" y="2386"/>
                    <a:pt x="42" y="2386"/>
                  </a:cubicBezTo>
                  <a:lnTo>
                    <a:pt x="63" y="2386"/>
                  </a:lnTo>
                  <a:cubicBezTo>
                    <a:pt x="84" y="2386"/>
                    <a:pt x="84" y="2365"/>
                    <a:pt x="84" y="2344"/>
                  </a:cubicBezTo>
                  <a:cubicBezTo>
                    <a:pt x="105" y="2344"/>
                    <a:pt x="105" y="2323"/>
                    <a:pt x="105" y="2302"/>
                  </a:cubicBezTo>
                  <a:cubicBezTo>
                    <a:pt x="105" y="2302"/>
                    <a:pt x="105" y="2302"/>
                    <a:pt x="126" y="2281"/>
                  </a:cubicBezTo>
                  <a:lnTo>
                    <a:pt x="126" y="2281"/>
                  </a:lnTo>
                  <a:cubicBezTo>
                    <a:pt x="105" y="2302"/>
                    <a:pt x="126" y="2323"/>
                    <a:pt x="126" y="2323"/>
                  </a:cubicBezTo>
                  <a:cubicBezTo>
                    <a:pt x="137" y="2334"/>
                    <a:pt x="147" y="2339"/>
                    <a:pt x="158" y="2339"/>
                  </a:cubicBezTo>
                  <a:cubicBezTo>
                    <a:pt x="168" y="2339"/>
                    <a:pt x="178" y="2334"/>
                    <a:pt x="189" y="2323"/>
                  </a:cubicBezTo>
                  <a:cubicBezTo>
                    <a:pt x="419" y="2051"/>
                    <a:pt x="482" y="1695"/>
                    <a:pt x="503" y="1361"/>
                  </a:cubicBezTo>
                  <a:cubicBezTo>
                    <a:pt x="545" y="921"/>
                    <a:pt x="524" y="482"/>
                    <a:pt x="398" y="42"/>
                  </a:cubicBezTo>
                  <a:cubicBezTo>
                    <a:pt x="398" y="22"/>
                    <a:pt x="377" y="1"/>
                    <a:pt x="356"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3586269" y="3999807"/>
              <a:ext cx="15334" cy="65498"/>
            </a:xfrm>
            <a:custGeom>
              <a:rect b="b" l="l" r="r" t="t"/>
              <a:pathLst>
                <a:path extrusionOk="0" h="2328" w="545">
                  <a:moveTo>
                    <a:pt x="324" y="773"/>
                  </a:moveTo>
                  <a:lnTo>
                    <a:pt x="324" y="773"/>
                  </a:lnTo>
                  <a:cubicBezTo>
                    <a:pt x="331" y="840"/>
                    <a:pt x="336" y="908"/>
                    <a:pt x="336" y="979"/>
                  </a:cubicBezTo>
                  <a:cubicBezTo>
                    <a:pt x="341" y="1033"/>
                    <a:pt x="345" y="1086"/>
                    <a:pt x="347" y="1139"/>
                  </a:cubicBezTo>
                  <a:lnTo>
                    <a:pt x="347" y="1139"/>
                  </a:lnTo>
                  <a:cubicBezTo>
                    <a:pt x="320" y="1312"/>
                    <a:pt x="283" y="1484"/>
                    <a:pt x="240" y="1654"/>
                  </a:cubicBezTo>
                  <a:lnTo>
                    <a:pt x="240" y="1654"/>
                  </a:lnTo>
                  <a:cubicBezTo>
                    <a:pt x="279" y="1436"/>
                    <a:pt x="304" y="1218"/>
                    <a:pt x="315" y="1000"/>
                  </a:cubicBezTo>
                  <a:cubicBezTo>
                    <a:pt x="319" y="924"/>
                    <a:pt x="323" y="848"/>
                    <a:pt x="324" y="773"/>
                  </a:cubicBezTo>
                  <a:close/>
                  <a:moveTo>
                    <a:pt x="340" y="1386"/>
                  </a:moveTo>
                  <a:lnTo>
                    <a:pt x="340" y="1386"/>
                  </a:lnTo>
                  <a:cubicBezTo>
                    <a:pt x="322" y="1603"/>
                    <a:pt x="267" y="1813"/>
                    <a:pt x="172" y="2017"/>
                  </a:cubicBezTo>
                  <a:lnTo>
                    <a:pt x="172" y="2017"/>
                  </a:lnTo>
                  <a:cubicBezTo>
                    <a:pt x="187" y="1971"/>
                    <a:pt x="199" y="1925"/>
                    <a:pt x="210" y="1879"/>
                  </a:cubicBezTo>
                  <a:cubicBezTo>
                    <a:pt x="265" y="1714"/>
                    <a:pt x="304" y="1550"/>
                    <a:pt x="340" y="1386"/>
                  </a:cubicBezTo>
                  <a:close/>
                  <a:moveTo>
                    <a:pt x="251" y="371"/>
                  </a:moveTo>
                  <a:lnTo>
                    <a:pt x="251" y="371"/>
                  </a:lnTo>
                  <a:cubicBezTo>
                    <a:pt x="303" y="592"/>
                    <a:pt x="308" y="821"/>
                    <a:pt x="294" y="1042"/>
                  </a:cubicBezTo>
                  <a:cubicBezTo>
                    <a:pt x="273" y="1251"/>
                    <a:pt x="252" y="1460"/>
                    <a:pt x="210" y="1669"/>
                  </a:cubicBezTo>
                  <a:cubicBezTo>
                    <a:pt x="198" y="1707"/>
                    <a:pt x="162" y="1903"/>
                    <a:pt x="127" y="2053"/>
                  </a:cubicBezTo>
                  <a:lnTo>
                    <a:pt x="127" y="2053"/>
                  </a:lnTo>
                  <a:cubicBezTo>
                    <a:pt x="109" y="2112"/>
                    <a:pt x="91" y="2170"/>
                    <a:pt x="72" y="2228"/>
                  </a:cubicBezTo>
                  <a:lnTo>
                    <a:pt x="72" y="2228"/>
                  </a:lnTo>
                  <a:cubicBezTo>
                    <a:pt x="69" y="2232"/>
                    <a:pt x="66" y="2234"/>
                    <a:pt x="64" y="2234"/>
                  </a:cubicBezTo>
                  <a:cubicBezTo>
                    <a:pt x="64" y="2234"/>
                    <a:pt x="189" y="1418"/>
                    <a:pt x="189" y="1293"/>
                  </a:cubicBezTo>
                  <a:cubicBezTo>
                    <a:pt x="225" y="986"/>
                    <a:pt x="246" y="678"/>
                    <a:pt x="251" y="371"/>
                  </a:cubicBezTo>
                  <a:close/>
                  <a:moveTo>
                    <a:pt x="370" y="1"/>
                  </a:moveTo>
                  <a:cubicBezTo>
                    <a:pt x="362" y="1"/>
                    <a:pt x="357" y="6"/>
                    <a:pt x="357" y="16"/>
                  </a:cubicBezTo>
                  <a:cubicBezTo>
                    <a:pt x="412" y="360"/>
                    <a:pt x="406" y="699"/>
                    <a:pt x="362" y="1032"/>
                  </a:cubicBezTo>
                  <a:lnTo>
                    <a:pt x="362" y="1032"/>
                  </a:lnTo>
                  <a:cubicBezTo>
                    <a:pt x="351" y="705"/>
                    <a:pt x="297" y="373"/>
                    <a:pt x="252" y="37"/>
                  </a:cubicBezTo>
                  <a:cubicBezTo>
                    <a:pt x="252" y="27"/>
                    <a:pt x="247" y="22"/>
                    <a:pt x="241" y="22"/>
                  </a:cubicBezTo>
                  <a:cubicBezTo>
                    <a:pt x="236" y="22"/>
                    <a:pt x="231" y="27"/>
                    <a:pt x="231" y="37"/>
                  </a:cubicBezTo>
                  <a:cubicBezTo>
                    <a:pt x="231" y="86"/>
                    <a:pt x="231" y="135"/>
                    <a:pt x="230" y="184"/>
                  </a:cubicBezTo>
                  <a:lnTo>
                    <a:pt x="230" y="184"/>
                  </a:lnTo>
                  <a:cubicBezTo>
                    <a:pt x="208" y="127"/>
                    <a:pt x="180" y="72"/>
                    <a:pt x="147" y="16"/>
                  </a:cubicBezTo>
                  <a:cubicBezTo>
                    <a:pt x="147" y="16"/>
                    <a:pt x="105" y="37"/>
                    <a:pt x="126" y="37"/>
                  </a:cubicBezTo>
                  <a:cubicBezTo>
                    <a:pt x="169" y="118"/>
                    <a:pt x="203" y="201"/>
                    <a:pt x="228" y="286"/>
                  </a:cubicBezTo>
                  <a:lnTo>
                    <a:pt x="228" y="286"/>
                  </a:lnTo>
                  <a:cubicBezTo>
                    <a:pt x="221" y="586"/>
                    <a:pt x="201" y="894"/>
                    <a:pt x="168" y="1188"/>
                  </a:cubicBezTo>
                  <a:cubicBezTo>
                    <a:pt x="147" y="1565"/>
                    <a:pt x="1" y="1941"/>
                    <a:pt x="43" y="2318"/>
                  </a:cubicBezTo>
                  <a:cubicBezTo>
                    <a:pt x="43" y="2318"/>
                    <a:pt x="52" y="2327"/>
                    <a:pt x="64" y="2327"/>
                  </a:cubicBezTo>
                  <a:cubicBezTo>
                    <a:pt x="71" y="2327"/>
                    <a:pt x="78" y="2325"/>
                    <a:pt x="85" y="2318"/>
                  </a:cubicBezTo>
                  <a:cubicBezTo>
                    <a:pt x="92" y="2291"/>
                    <a:pt x="100" y="2264"/>
                    <a:pt x="107" y="2236"/>
                  </a:cubicBezTo>
                  <a:lnTo>
                    <a:pt x="107" y="2236"/>
                  </a:lnTo>
                  <a:cubicBezTo>
                    <a:pt x="280" y="1926"/>
                    <a:pt x="348" y="1609"/>
                    <a:pt x="362" y="1285"/>
                  </a:cubicBezTo>
                  <a:lnTo>
                    <a:pt x="362" y="1285"/>
                  </a:lnTo>
                  <a:cubicBezTo>
                    <a:pt x="418" y="971"/>
                    <a:pt x="438" y="658"/>
                    <a:pt x="421" y="362"/>
                  </a:cubicBezTo>
                  <a:lnTo>
                    <a:pt x="421" y="362"/>
                  </a:lnTo>
                  <a:cubicBezTo>
                    <a:pt x="462" y="588"/>
                    <a:pt x="482" y="794"/>
                    <a:pt x="482" y="1021"/>
                  </a:cubicBezTo>
                  <a:cubicBezTo>
                    <a:pt x="482" y="1439"/>
                    <a:pt x="440" y="1921"/>
                    <a:pt x="147" y="2255"/>
                  </a:cubicBezTo>
                  <a:cubicBezTo>
                    <a:pt x="133" y="2270"/>
                    <a:pt x="139" y="2285"/>
                    <a:pt x="151" y="2285"/>
                  </a:cubicBezTo>
                  <a:cubicBezTo>
                    <a:pt x="156" y="2285"/>
                    <a:pt x="162" y="2282"/>
                    <a:pt x="168" y="2276"/>
                  </a:cubicBezTo>
                  <a:cubicBezTo>
                    <a:pt x="398" y="2004"/>
                    <a:pt x="461" y="1649"/>
                    <a:pt x="503" y="1314"/>
                  </a:cubicBezTo>
                  <a:cubicBezTo>
                    <a:pt x="545" y="874"/>
                    <a:pt x="503" y="435"/>
                    <a:pt x="398" y="16"/>
                  </a:cubicBezTo>
                  <a:cubicBezTo>
                    <a:pt x="388" y="6"/>
                    <a:pt x="377" y="1"/>
                    <a:pt x="370"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3586269" y="3999075"/>
              <a:ext cx="15334" cy="67130"/>
            </a:xfrm>
            <a:custGeom>
              <a:rect b="b" l="l" r="r" t="t"/>
              <a:pathLst>
                <a:path extrusionOk="0" h="2386" w="545">
                  <a:moveTo>
                    <a:pt x="273" y="712"/>
                  </a:moveTo>
                  <a:cubicBezTo>
                    <a:pt x="273" y="838"/>
                    <a:pt x="273" y="942"/>
                    <a:pt x="252" y="1068"/>
                  </a:cubicBezTo>
                  <a:cubicBezTo>
                    <a:pt x="252" y="1269"/>
                    <a:pt x="213" y="1470"/>
                    <a:pt x="173" y="1652"/>
                  </a:cubicBezTo>
                  <a:lnTo>
                    <a:pt x="173" y="1652"/>
                  </a:lnTo>
                  <a:cubicBezTo>
                    <a:pt x="186" y="1564"/>
                    <a:pt x="198" y="1463"/>
                    <a:pt x="210" y="1340"/>
                  </a:cubicBezTo>
                  <a:cubicBezTo>
                    <a:pt x="231" y="1131"/>
                    <a:pt x="252" y="921"/>
                    <a:pt x="273" y="712"/>
                  </a:cubicBezTo>
                  <a:close/>
                  <a:moveTo>
                    <a:pt x="168" y="1687"/>
                  </a:moveTo>
                  <a:cubicBezTo>
                    <a:pt x="168" y="1704"/>
                    <a:pt x="168" y="1721"/>
                    <a:pt x="168" y="1737"/>
                  </a:cubicBezTo>
                  <a:cubicBezTo>
                    <a:pt x="168" y="1758"/>
                    <a:pt x="168" y="1800"/>
                    <a:pt x="147" y="1821"/>
                  </a:cubicBezTo>
                  <a:cubicBezTo>
                    <a:pt x="154" y="1779"/>
                    <a:pt x="161" y="1735"/>
                    <a:pt x="168" y="1687"/>
                  </a:cubicBezTo>
                  <a:close/>
                  <a:moveTo>
                    <a:pt x="126" y="1675"/>
                  </a:moveTo>
                  <a:cubicBezTo>
                    <a:pt x="105" y="1842"/>
                    <a:pt x="85" y="1988"/>
                    <a:pt x="64" y="2114"/>
                  </a:cubicBezTo>
                  <a:cubicBezTo>
                    <a:pt x="64" y="1967"/>
                    <a:pt x="85" y="1821"/>
                    <a:pt x="126" y="1675"/>
                  </a:cubicBezTo>
                  <a:close/>
                  <a:moveTo>
                    <a:pt x="440" y="775"/>
                  </a:moveTo>
                  <a:cubicBezTo>
                    <a:pt x="440" y="859"/>
                    <a:pt x="461" y="963"/>
                    <a:pt x="440" y="1047"/>
                  </a:cubicBezTo>
                  <a:cubicBezTo>
                    <a:pt x="440" y="1465"/>
                    <a:pt x="398" y="1947"/>
                    <a:pt x="126" y="2260"/>
                  </a:cubicBezTo>
                  <a:cubicBezTo>
                    <a:pt x="315" y="1926"/>
                    <a:pt x="377" y="1612"/>
                    <a:pt x="377" y="1256"/>
                  </a:cubicBezTo>
                  <a:cubicBezTo>
                    <a:pt x="419" y="1089"/>
                    <a:pt x="440" y="921"/>
                    <a:pt x="440" y="775"/>
                  </a:cubicBezTo>
                  <a:close/>
                  <a:moveTo>
                    <a:pt x="357" y="1"/>
                  </a:moveTo>
                  <a:cubicBezTo>
                    <a:pt x="336" y="22"/>
                    <a:pt x="336" y="42"/>
                    <a:pt x="336" y="63"/>
                  </a:cubicBezTo>
                  <a:cubicBezTo>
                    <a:pt x="377" y="294"/>
                    <a:pt x="377" y="524"/>
                    <a:pt x="357" y="754"/>
                  </a:cubicBezTo>
                  <a:cubicBezTo>
                    <a:pt x="336" y="545"/>
                    <a:pt x="315" y="356"/>
                    <a:pt x="294" y="147"/>
                  </a:cubicBezTo>
                  <a:lnTo>
                    <a:pt x="273" y="63"/>
                  </a:lnTo>
                  <a:cubicBezTo>
                    <a:pt x="273" y="42"/>
                    <a:pt x="252" y="22"/>
                    <a:pt x="231" y="22"/>
                  </a:cubicBezTo>
                  <a:cubicBezTo>
                    <a:pt x="210" y="22"/>
                    <a:pt x="189" y="42"/>
                    <a:pt x="189" y="63"/>
                  </a:cubicBezTo>
                  <a:lnTo>
                    <a:pt x="189" y="84"/>
                  </a:lnTo>
                  <a:cubicBezTo>
                    <a:pt x="189" y="63"/>
                    <a:pt x="189" y="63"/>
                    <a:pt x="168" y="42"/>
                  </a:cubicBezTo>
                  <a:cubicBezTo>
                    <a:pt x="168" y="22"/>
                    <a:pt x="147" y="22"/>
                    <a:pt x="147" y="22"/>
                  </a:cubicBezTo>
                  <a:lnTo>
                    <a:pt x="126" y="22"/>
                  </a:lnTo>
                  <a:cubicBezTo>
                    <a:pt x="105" y="42"/>
                    <a:pt x="85" y="63"/>
                    <a:pt x="105" y="84"/>
                  </a:cubicBezTo>
                  <a:cubicBezTo>
                    <a:pt x="147" y="147"/>
                    <a:pt x="168" y="231"/>
                    <a:pt x="189" y="294"/>
                  </a:cubicBezTo>
                  <a:cubicBezTo>
                    <a:pt x="189" y="607"/>
                    <a:pt x="189" y="921"/>
                    <a:pt x="147" y="1214"/>
                  </a:cubicBezTo>
                  <a:cubicBezTo>
                    <a:pt x="126" y="1340"/>
                    <a:pt x="105" y="1465"/>
                    <a:pt x="85" y="1591"/>
                  </a:cubicBezTo>
                  <a:cubicBezTo>
                    <a:pt x="43" y="1842"/>
                    <a:pt x="1" y="2093"/>
                    <a:pt x="22" y="2344"/>
                  </a:cubicBezTo>
                  <a:cubicBezTo>
                    <a:pt x="22" y="2365"/>
                    <a:pt x="43" y="2386"/>
                    <a:pt x="43" y="2386"/>
                  </a:cubicBezTo>
                  <a:lnTo>
                    <a:pt x="64" y="2386"/>
                  </a:lnTo>
                  <a:cubicBezTo>
                    <a:pt x="85" y="2386"/>
                    <a:pt x="85" y="2365"/>
                    <a:pt x="85" y="2344"/>
                  </a:cubicBezTo>
                  <a:cubicBezTo>
                    <a:pt x="105" y="2344"/>
                    <a:pt x="105" y="2323"/>
                    <a:pt x="105" y="2302"/>
                  </a:cubicBezTo>
                  <a:cubicBezTo>
                    <a:pt x="105" y="2302"/>
                    <a:pt x="105" y="2302"/>
                    <a:pt x="126" y="2281"/>
                  </a:cubicBezTo>
                  <a:lnTo>
                    <a:pt x="126" y="2281"/>
                  </a:lnTo>
                  <a:cubicBezTo>
                    <a:pt x="106" y="2302"/>
                    <a:pt x="126" y="2323"/>
                    <a:pt x="126" y="2323"/>
                  </a:cubicBezTo>
                  <a:cubicBezTo>
                    <a:pt x="137" y="2334"/>
                    <a:pt x="147" y="2339"/>
                    <a:pt x="158" y="2339"/>
                  </a:cubicBezTo>
                  <a:cubicBezTo>
                    <a:pt x="168" y="2339"/>
                    <a:pt x="179" y="2334"/>
                    <a:pt x="189" y="2323"/>
                  </a:cubicBezTo>
                  <a:cubicBezTo>
                    <a:pt x="419" y="2051"/>
                    <a:pt x="482" y="1695"/>
                    <a:pt x="503" y="1361"/>
                  </a:cubicBezTo>
                  <a:cubicBezTo>
                    <a:pt x="545" y="921"/>
                    <a:pt x="524" y="482"/>
                    <a:pt x="398" y="42"/>
                  </a:cubicBezTo>
                  <a:cubicBezTo>
                    <a:pt x="398" y="22"/>
                    <a:pt x="377" y="1"/>
                    <a:pt x="357"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451583" y="4910353"/>
              <a:ext cx="581663" cy="51825"/>
            </a:xfrm>
            <a:custGeom>
              <a:rect b="b" l="l" r="r" t="t"/>
              <a:pathLst>
                <a:path extrusionOk="0" h="1842" w="20674">
                  <a:moveTo>
                    <a:pt x="7010" y="0"/>
                  </a:moveTo>
                  <a:cubicBezTo>
                    <a:pt x="4436" y="0"/>
                    <a:pt x="2051" y="42"/>
                    <a:pt x="1" y="126"/>
                  </a:cubicBezTo>
                  <a:lnTo>
                    <a:pt x="1" y="1716"/>
                  </a:lnTo>
                  <a:cubicBezTo>
                    <a:pt x="2051" y="1800"/>
                    <a:pt x="4436" y="1842"/>
                    <a:pt x="7010" y="1842"/>
                  </a:cubicBezTo>
                  <a:cubicBezTo>
                    <a:pt x="14563" y="1842"/>
                    <a:pt x="20673" y="1423"/>
                    <a:pt x="20673" y="921"/>
                  </a:cubicBezTo>
                  <a:cubicBezTo>
                    <a:pt x="20673" y="419"/>
                    <a:pt x="14563" y="0"/>
                    <a:pt x="701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451583" y="4806734"/>
              <a:ext cx="497455" cy="51853"/>
            </a:xfrm>
            <a:custGeom>
              <a:rect b="b" l="l" r="r" t="t"/>
              <a:pathLst>
                <a:path extrusionOk="0" h="1843" w="17681">
                  <a:moveTo>
                    <a:pt x="4018" y="1"/>
                  </a:moveTo>
                  <a:cubicBezTo>
                    <a:pt x="2616" y="1"/>
                    <a:pt x="1277" y="22"/>
                    <a:pt x="1" y="43"/>
                  </a:cubicBezTo>
                  <a:lnTo>
                    <a:pt x="1" y="1800"/>
                  </a:lnTo>
                  <a:cubicBezTo>
                    <a:pt x="1256" y="1821"/>
                    <a:pt x="2616" y="1842"/>
                    <a:pt x="4018" y="1842"/>
                  </a:cubicBezTo>
                  <a:cubicBezTo>
                    <a:pt x="11550" y="1842"/>
                    <a:pt x="17681" y="1424"/>
                    <a:pt x="17681" y="921"/>
                  </a:cubicBezTo>
                  <a:cubicBezTo>
                    <a:pt x="17681" y="419"/>
                    <a:pt x="11550" y="1"/>
                    <a:pt x="4018"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451583" y="4703733"/>
              <a:ext cx="294377" cy="50643"/>
            </a:xfrm>
            <a:custGeom>
              <a:rect b="b" l="l" r="r" t="t"/>
              <a:pathLst>
                <a:path extrusionOk="0" h="1800" w="10463">
                  <a:moveTo>
                    <a:pt x="1" y="0"/>
                  </a:moveTo>
                  <a:lnTo>
                    <a:pt x="1" y="1800"/>
                  </a:lnTo>
                  <a:cubicBezTo>
                    <a:pt x="6006" y="1695"/>
                    <a:pt x="10462" y="1339"/>
                    <a:pt x="10462" y="900"/>
                  </a:cubicBezTo>
                  <a:cubicBezTo>
                    <a:pt x="10462" y="461"/>
                    <a:pt x="6006" y="105"/>
                    <a:pt x="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a:off x="451583" y="4599523"/>
              <a:ext cx="432716" cy="51853"/>
            </a:xfrm>
            <a:custGeom>
              <a:rect b="b" l="l" r="r" t="t"/>
              <a:pathLst>
                <a:path extrusionOk="0" h="1843" w="15380">
                  <a:moveTo>
                    <a:pt x="1716" y="1"/>
                  </a:moveTo>
                  <a:cubicBezTo>
                    <a:pt x="1130" y="1"/>
                    <a:pt x="566" y="1"/>
                    <a:pt x="1" y="22"/>
                  </a:cubicBezTo>
                  <a:lnTo>
                    <a:pt x="1" y="1842"/>
                  </a:lnTo>
                  <a:lnTo>
                    <a:pt x="1716" y="1842"/>
                  </a:lnTo>
                  <a:cubicBezTo>
                    <a:pt x="9270" y="1842"/>
                    <a:pt x="15379" y="1444"/>
                    <a:pt x="15379" y="921"/>
                  </a:cubicBezTo>
                  <a:cubicBezTo>
                    <a:pt x="15379" y="419"/>
                    <a:pt x="9270" y="1"/>
                    <a:pt x="1716"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451583" y="4495931"/>
              <a:ext cx="581663" cy="51825"/>
            </a:xfrm>
            <a:custGeom>
              <a:rect b="b" l="l" r="r" t="t"/>
              <a:pathLst>
                <a:path extrusionOk="0" h="1842" w="20674">
                  <a:moveTo>
                    <a:pt x="7010" y="0"/>
                  </a:moveTo>
                  <a:cubicBezTo>
                    <a:pt x="4436" y="0"/>
                    <a:pt x="2051" y="63"/>
                    <a:pt x="1" y="147"/>
                  </a:cubicBezTo>
                  <a:lnTo>
                    <a:pt x="1" y="1716"/>
                  </a:lnTo>
                  <a:cubicBezTo>
                    <a:pt x="2051" y="1800"/>
                    <a:pt x="4436" y="1841"/>
                    <a:pt x="7010" y="1841"/>
                  </a:cubicBezTo>
                  <a:cubicBezTo>
                    <a:pt x="14563" y="1841"/>
                    <a:pt x="20673" y="1444"/>
                    <a:pt x="20673" y="921"/>
                  </a:cubicBezTo>
                  <a:cubicBezTo>
                    <a:pt x="20673" y="419"/>
                    <a:pt x="14563" y="0"/>
                    <a:pt x="701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2685600" y="2022904"/>
              <a:ext cx="9453" cy="953101"/>
            </a:xfrm>
            <a:custGeom>
              <a:rect b="b" l="l" r="r" t="t"/>
              <a:pathLst>
                <a:path extrusionOk="0" h="33876" w="336">
                  <a:moveTo>
                    <a:pt x="168" y="0"/>
                  </a:moveTo>
                  <a:cubicBezTo>
                    <a:pt x="64" y="0"/>
                    <a:pt x="1" y="105"/>
                    <a:pt x="1" y="251"/>
                  </a:cubicBezTo>
                  <a:lnTo>
                    <a:pt x="1" y="33624"/>
                  </a:lnTo>
                  <a:cubicBezTo>
                    <a:pt x="1" y="33771"/>
                    <a:pt x="64" y="33875"/>
                    <a:pt x="168" y="33875"/>
                  </a:cubicBezTo>
                  <a:cubicBezTo>
                    <a:pt x="252" y="33875"/>
                    <a:pt x="336" y="33771"/>
                    <a:pt x="336" y="33624"/>
                  </a:cubicBezTo>
                  <a:lnTo>
                    <a:pt x="336" y="251"/>
                  </a:lnTo>
                  <a:cubicBezTo>
                    <a:pt x="336" y="105"/>
                    <a:pt x="252" y="0"/>
                    <a:pt x="168"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18"/>
          <p:cNvSpPr txBox="1"/>
          <p:nvPr/>
        </p:nvSpPr>
        <p:spPr>
          <a:xfrm>
            <a:off x="4572025" y="252450"/>
            <a:ext cx="4402500" cy="378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highlight>
                  <a:srgbClr val="FFFFFF"/>
                </a:highlight>
                <a:latin typeface="Verdana"/>
                <a:ea typeface="Verdana"/>
                <a:cs typeface="Verdana"/>
                <a:sym typeface="Verdana"/>
              </a:rPr>
              <a:t>1. How did the tree feel about the little boy?</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She hated him.</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She loved him.</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She thought he was boring.</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She thought he was annoying.</a:t>
            </a:r>
            <a:endParaRPr sz="1100">
              <a:highlight>
                <a:srgbClr val="FFFFFF"/>
              </a:highlight>
              <a:latin typeface="Verdana"/>
              <a:ea typeface="Verdana"/>
              <a:cs typeface="Verdana"/>
              <a:sym typeface="Verdana"/>
            </a:endParaRPr>
          </a:p>
          <a:p>
            <a:pPr indent="0" lvl="0" marL="0" rtl="0" algn="r">
              <a:lnSpc>
                <a:spcPct val="115000"/>
              </a:lnSpc>
              <a:spcBef>
                <a:spcPts val="200"/>
              </a:spcBef>
              <a:spcAft>
                <a:spcPts val="0"/>
              </a:spcAft>
              <a:buNone/>
            </a:pPr>
            <a:r>
              <a:rPr lang="en" sz="1100">
                <a:highlight>
                  <a:srgbClr val="FFFFFF"/>
                </a:highlight>
                <a:latin typeface="Verdana"/>
                <a:ea typeface="Verdana"/>
                <a:cs typeface="Verdana"/>
                <a:sym typeface="Verdana"/>
              </a:rPr>
              <a:t> </a:t>
            </a:r>
            <a:endParaRPr sz="1100">
              <a:highlight>
                <a:srgbClr val="FFFFFF"/>
              </a:highlight>
              <a:latin typeface="Verdana"/>
              <a:ea typeface="Verdana"/>
              <a:cs typeface="Verdana"/>
              <a:sym typeface="Verdana"/>
            </a:endParaRPr>
          </a:p>
          <a:p>
            <a:pPr indent="0" lvl="0" marL="0" rtl="0" algn="r">
              <a:spcBef>
                <a:spcPts val="0"/>
              </a:spcBef>
              <a:spcAft>
                <a:spcPts val="0"/>
              </a:spcAft>
              <a:buNone/>
            </a:pPr>
            <a:r>
              <a:rPr lang="en" sz="1100">
                <a:highlight>
                  <a:srgbClr val="FFFFFF"/>
                </a:highlight>
                <a:latin typeface="Verdana"/>
                <a:ea typeface="Verdana"/>
                <a:cs typeface="Verdana"/>
                <a:sym typeface="Verdana"/>
              </a:rPr>
              <a:t>2. Which is NOT something the little boy did on the tree?</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Played king of the forest</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Slept in her shade</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Made leaf crowns</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Sang her songs</a:t>
            </a:r>
            <a:endParaRPr sz="1100">
              <a:highlight>
                <a:srgbClr val="FFFFFF"/>
              </a:highlight>
              <a:latin typeface="Verdana"/>
              <a:ea typeface="Verdana"/>
              <a:cs typeface="Verdana"/>
              <a:sym typeface="Verdana"/>
            </a:endParaRPr>
          </a:p>
          <a:p>
            <a:pPr indent="0" lvl="0" marL="0" rtl="0" algn="r">
              <a:lnSpc>
                <a:spcPct val="115000"/>
              </a:lnSpc>
              <a:spcBef>
                <a:spcPts val="200"/>
              </a:spcBef>
              <a:spcAft>
                <a:spcPts val="0"/>
              </a:spcAft>
              <a:buNone/>
            </a:pPr>
            <a:r>
              <a:rPr lang="en" sz="1100">
                <a:highlight>
                  <a:srgbClr val="FFFFFF"/>
                </a:highlight>
                <a:latin typeface="Verdana"/>
                <a:ea typeface="Verdana"/>
                <a:cs typeface="Verdana"/>
                <a:sym typeface="Verdana"/>
              </a:rPr>
              <a:t>3. The boy grew older. How did the tree feel?</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angry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happy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lonely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excited</a:t>
            </a:r>
            <a:endParaRPr sz="1100">
              <a:highlight>
                <a:srgbClr val="FFFFFF"/>
              </a:highlight>
              <a:latin typeface="Verdana"/>
              <a:ea typeface="Verdana"/>
              <a:cs typeface="Verdana"/>
              <a:sym typeface="Verdana"/>
            </a:endParaRPr>
          </a:p>
          <a:p>
            <a:pPr indent="0" lvl="0" marL="0" rtl="0" algn="r">
              <a:lnSpc>
                <a:spcPct val="115000"/>
              </a:lnSpc>
              <a:spcBef>
                <a:spcPts val="200"/>
              </a:spcBef>
              <a:spcAft>
                <a:spcPts val="0"/>
              </a:spcAft>
              <a:buNone/>
            </a:pPr>
            <a:r>
              <a:rPr lang="en" sz="1100">
                <a:highlight>
                  <a:srgbClr val="FFFFFF"/>
                </a:highlight>
                <a:latin typeface="Verdana"/>
                <a:ea typeface="Verdana"/>
                <a:cs typeface="Verdana"/>
                <a:sym typeface="Verdana"/>
              </a:rPr>
              <a:t> </a:t>
            </a:r>
            <a:endParaRPr sz="1100">
              <a:highlight>
                <a:srgbClr val="FFFFFF"/>
              </a:highlight>
              <a:latin typeface="Verdana"/>
              <a:ea typeface="Verdana"/>
              <a:cs typeface="Verdana"/>
              <a:sym typeface="Verdana"/>
            </a:endParaRPr>
          </a:p>
          <a:p>
            <a:pPr indent="0" lvl="0" marL="0" rtl="0" algn="r">
              <a:spcBef>
                <a:spcPts val="0"/>
              </a:spcBef>
              <a:spcAft>
                <a:spcPts val="0"/>
              </a:spcAft>
              <a:buNone/>
            </a:pPr>
            <a:r>
              <a:rPr lang="en" sz="1100">
                <a:highlight>
                  <a:srgbClr val="FFFFFF"/>
                </a:highlight>
                <a:latin typeface="Verdana"/>
                <a:ea typeface="Verdana"/>
                <a:cs typeface="Verdana"/>
                <a:sym typeface="Verdana"/>
              </a:rPr>
              <a:t>4. The tree gave the boy apples. She gave them to the boy</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to eat.</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to sell.</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to throw.</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to make juice.</a:t>
            </a:r>
            <a:endParaRPr sz="1100">
              <a:highlight>
                <a:srgbClr val="FFFFFF"/>
              </a:highlight>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9"/>
          <p:cNvSpPr/>
          <p:nvPr/>
        </p:nvSpPr>
        <p:spPr>
          <a:xfrm>
            <a:off x="2146858" y="4677553"/>
            <a:ext cx="1891" cy="2941"/>
          </a:xfrm>
          <a:custGeom>
            <a:rect b="b" l="l" r="r" t="t"/>
            <a:pathLst>
              <a:path extrusionOk="0" h="126" w="84">
                <a:moveTo>
                  <a:pt x="84" y="0"/>
                </a:moveTo>
                <a:cubicBezTo>
                  <a:pt x="63" y="0"/>
                  <a:pt x="42" y="21"/>
                  <a:pt x="0" y="21"/>
                </a:cubicBezTo>
                <a:cubicBezTo>
                  <a:pt x="42" y="63"/>
                  <a:pt x="84" y="105"/>
                  <a:pt x="84" y="126"/>
                </a:cubicBezTo>
                <a:lnTo>
                  <a:pt x="84" y="0"/>
                </a:lnTo>
                <a:close/>
              </a:path>
            </a:pathLst>
          </a:custGeom>
          <a:solidFill>
            <a:srgbClr val="7052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1026248" y="778175"/>
            <a:ext cx="1828556" cy="2235955"/>
          </a:xfrm>
          <a:custGeom>
            <a:rect b="b" l="l" r="r" t="t"/>
            <a:pathLst>
              <a:path extrusionOk="0" h="95789" w="81206">
                <a:moveTo>
                  <a:pt x="21908" y="84511"/>
                </a:moveTo>
                <a:cubicBezTo>
                  <a:pt x="21636" y="84323"/>
                  <a:pt x="21364" y="84135"/>
                  <a:pt x="21092" y="83946"/>
                </a:cubicBezTo>
                <a:cubicBezTo>
                  <a:pt x="15275" y="79992"/>
                  <a:pt x="9395" y="75974"/>
                  <a:pt x="5399" y="70995"/>
                </a:cubicBezTo>
                <a:cubicBezTo>
                  <a:pt x="1" y="64257"/>
                  <a:pt x="168" y="56055"/>
                  <a:pt x="3348" y="48795"/>
                </a:cubicBezTo>
                <a:cubicBezTo>
                  <a:pt x="9102" y="35675"/>
                  <a:pt x="23854" y="24858"/>
                  <a:pt x="25255" y="10734"/>
                </a:cubicBezTo>
                <a:cubicBezTo>
                  <a:pt x="25465" y="8475"/>
                  <a:pt x="26783" y="1528"/>
                  <a:pt x="22954" y="1"/>
                </a:cubicBezTo>
                <a:cubicBezTo>
                  <a:pt x="52100" y="12262"/>
                  <a:pt x="81205" y="28729"/>
                  <a:pt x="75786" y="55909"/>
                </a:cubicBezTo>
                <a:cubicBezTo>
                  <a:pt x="72334" y="73191"/>
                  <a:pt x="54025" y="85160"/>
                  <a:pt x="36303" y="95789"/>
                </a:cubicBezTo>
                <a:cubicBezTo>
                  <a:pt x="31470" y="92106"/>
                  <a:pt x="27034" y="88110"/>
                  <a:pt x="21908" y="84511"/>
                </a:cubicBezTo>
                <a:close/>
              </a:path>
            </a:pathLst>
          </a:custGeom>
          <a:solidFill>
            <a:srgbClr val="62B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1026248" y="778175"/>
            <a:ext cx="1828556" cy="2235955"/>
          </a:xfrm>
          <a:custGeom>
            <a:rect b="b" l="l" r="r" t="t"/>
            <a:pathLst>
              <a:path extrusionOk="0" h="95789" w="81206">
                <a:moveTo>
                  <a:pt x="21908" y="84511"/>
                </a:moveTo>
                <a:cubicBezTo>
                  <a:pt x="21636" y="84323"/>
                  <a:pt x="21364" y="84135"/>
                  <a:pt x="21092" y="83946"/>
                </a:cubicBezTo>
                <a:cubicBezTo>
                  <a:pt x="15275" y="79992"/>
                  <a:pt x="9395" y="75974"/>
                  <a:pt x="5399" y="70995"/>
                </a:cubicBezTo>
                <a:cubicBezTo>
                  <a:pt x="1" y="64257"/>
                  <a:pt x="168" y="56055"/>
                  <a:pt x="3348" y="48795"/>
                </a:cubicBezTo>
                <a:cubicBezTo>
                  <a:pt x="9102" y="35675"/>
                  <a:pt x="23854" y="24858"/>
                  <a:pt x="25255" y="10734"/>
                </a:cubicBezTo>
                <a:cubicBezTo>
                  <a:pt x="25465" y="8475"/>
                  <a:pt x="26783" y="1528"/>
                  <a:pt x="22954" y="1"/>
                </a:cubicBezTo>
                <a:cubicBezTo>
                  <a:pt x="52100" y="12262"/>
                  <a:pt x="81205" y="28729"/>
                  <a:pt x="75786" y="55909"/>
                </a:cubicBezTo>
                <a:cubicBezTo>
                  <a:pt x="72334" y="73191"/>
                  <a:pt x="54025" y="85160"/>
                  <a:pt x="36303" y="95789"/>
                </a:cubicBezTo>
                <a:cubicBezTo>
                  <a:pt x="31470" y="92106"/>
                  <a:pt x="27034" y="88110"/>
                  <a:pt x="21908" y="84511"/>
                </a:cubicBezTo>
                <a:close/>
              </a:path>
            </a:pathLst>
          </a:custGeom>
          <a:solidFill>
            <a:srgbClr val="A4B8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1026248" y="778175"/>
            <a:ext cx="1828556" cy="2235955"/>
          </a:xfrm>
          <a:custGeom>
            <a:rect b="b" l="l" r="r" t="t"/>
            <a:pathLst>
              <a:path extrusionOk="0" h="95789" w="81206">
                <a:moveTo>
                  <a:pt x="21908" y="84511"/>
                </a:moveTo>
                <a:cubicBezTo>
                  <a:pt x="21636" y="84323"/>
                  <a:pt x="21364" y="84135"/>
                  <a:pt x="21092" y="83946"/>
                </a:cubicBezTo>
                <a:cubicBezTo>
                  <a:pt x="15275" y="79992"/>
                  <a:pt x="9395" y="75974"/>
                  <a:pt x="5399" y="70995"/>
                </a:cubicBezTo>
                <a:cubicBezTo>
                  <a:pt x="1" y="64257"/>
                  <a:pt x="168" y="56055"/>
                  <a:pt x="3348" y="48795"/>
                </a:cubicBezTo>
                <a:cubicBezTo>
                  <a:pt x="9102" y="35675"/>
                  <a:pt x="23854" y="24858"/>
                  <a:pt x="25255" y="10734"/>
                </a:cubicBezTo>
                <a:cubicBezTo>
                  <a:pt x="25465" y="8475"/>
                  <a:pt x="26783" y="1528"/>
                  <a:pt x="22954" y="1"/>
                </a:cubicBezTo>
                <a:cubicBezTo>
                  <a:pt x="52100" y="12262"/>
                  <a:pt x="81205" y="28729"/>
                  <a:pt x="75786" y="55909"/>
                </a:cubicBezTo>
                <a:cubicBezTo>
                  <a:pt x="72334" y="73191"/>
                  <a:pt x="54025" y="85160"/>
                  <a:pt x="36303" y="95789"/>
                </a:cubicBezTo>
                <a:cubicBezTo>
                  <a:pt x="31470" y="92106"/>
                  <a:pt x="27034" y="88110"/>
                  <a:pt x="21908" y="84511"/>
                </a:cubicBezTo>
                <a:close/>
              </a:path>
            </a:pathLst>
          </a:custGeom>
          <a:solidFill>
            <a:srgbClr val="A4B8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1026248" y="778175"/>
            <a:ext cx="1828556" cy="2235955"/>
          </a:xfrm>
          <a:custGeom>
            <a:rect b="b" l="l" r="r" t="t"/>
            <a:pathLst>
              <a:path extrusionOk="0" h="95789" w="81206">
                <a:moveTo>
                  <a:pt x="21908" y="84511"/>
                </a:moveTo>
                <a:cubicBezTo>
                  <a:pt x="21636" y="84323"/>
                  <a:pt x="21364" y="84135"/>
                  <a:pt x="21092" y="83946"/>
                </a:cubicBezTo>
                <a:cubicBezTo>
                  <a:pt x="15275" y="79992"/>
                  <a:pt x="9395" y="75974"/>
                  <a:pt x="5399" y="70995"/>
                </a:cubicBezTo>
                <a:cubicBezTo>
                  <a:pt x="1" y="64257"/>
                  <a:pt x="168" y="56055"/>
                  <a:pt x="3348" y="48795"/>
                </a:cubicBezTo>
                <a:cubicBezTo>
                  <a:pt x="9102" y="35675"/>
                  <a:pt x="23854" y="24858"/>
                  <a:pt x="25255" y="10734"/>
                </a:cubicBezTo>
                <a:cubicBezTo>
                  <a:pt x="25465" y="8475"/>
                  <a:pt x="26783" y="1528"/>
                  <a:pt x="22954" y="1"/>
                </a:cubicBezTo>
                <a:cubicBezTo>
                  <a:pt x="52100" y="12262"/>
                  <a:pt x="81205" y="28729"/>
                  <a:pt x="75786" y="55909"/>
                </a:cubicBezTo>
                <a:cubicBezTo>
                  <a:pt x="72334" y="73191"/>
                  <a:pt x="54025" y="85160"/>
                  <a:pt x="36303" y="95789"/>
                </a:cubicBezTo>
                <a:cubicBezTo>
                  <a:pt x="31470" y="92106"/>
                  <a:pt x="27034" y="88110"/>
                  <a:pt x="21908" y="84511"/>
                </a:cubicBezTo>
                <a:close/>
              </a:path>
            </a:pathLst>
          </a:custGeom>
          <a:solidFill>
            <a:srgbClr val="A4B8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1026248" y="778175"/>
            <a:ext cx="1828556" cy="2235955"/>
          </a:xfrm>
          <a:custGeom>
            <a:rect b="b" l="l" r="r" t="t"/>
            <a:pathLst>
              <a:path extrusionOk="0" h="95789" w="81206">
                <a:moveTo>
                  <a:pt x="21908" y="84511"/>
                </a:moveTo>
                <a:cubicBezTo>
                  <a:pt x="21636" y="84323"/>
                  <a:pt x="21364" y="84135"/>
                  <a:pt x="21092" y="83946"/>
                </a:cubicBezTo>
                <a:cubicBezTo>
                  <a:pt x="15275" y="79992"/>
                  <a:pt x="9395" y="75974"/>
                  <a:pt x="5399" y="70995"/>
                </a:cubicBezTo>
                <a:cubicBezTo>
                  <a:pt x="1" y="64257"/>
                  <a:pt x="168" y="56055"/>
                  <a:pt x="3348" y="48795"/>
                </a:cubicBezTo>
                <a:cubicBezTo>
                  <a:pt x="9102" y="35675"/>
                  <a:pt x="23854" y="24858"/>
                  <a:pt x="25255" y="10734"/>
                </a:cubicBezTo>
                <a:cubicBezTo>
                  <a:pt x="25465" y="8475"/>
                  <a:pt x="26783" y="1528"/>
                  <a:pt x="22954" y="1"/>
                </a:cubicBezTo>
                <a:cubicBezTo>
                  <a:pt x="52100" y="12262"/>
                  <a:pt x="81205" y="28729"/>
                  <a:pt x="75786" y="55909"/>
                </a:cubicBezTo>
                <a:cubicBezTo>
                  <a:pt x="72334" y="73191"/>
                  <a:pt x="54025" y="85160"/>
                  <a:pt x="36303" y="95789"/>
                </a:cubicBezTo>
                <a:cubicBezTo>
                  <a:pt x="31470" y="92106"/>
                  <a:pt x="27034" y="88110"/>
                  <a:pt x="21908" y="8451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1283063" y="841182"/>
            <a:ext cx="1221079" cy="2171996"/>
          </a:xfrm>
          <a:custGeom>
            <a:rect b="b" l="l" r="r" t="t"/>
            <a:pathLst>
              <a:path extrusionOk="0" h="93049" w="54228">
                <a:moveTo>
                  <a:pt x="14437" y="1"/>
                </a:moveTo>
                <a:cubicBezTo>
                  <a:pt x="14473" y="24"/>
                  <a:pt x="14509" y="47"/>
                  <a:pt x="14545" y="71"/>
                </a:cubicBezTo>
                <a:lnTo>
                  <a:pt x="14545" y="71"/>
                </a:lnTo>
                <a:cubicBezTo>
                  <a:pt x="14510" y="46"/>
                  <a:pt x="14474" y="23"/>
                  <a:pt x="14437" y="1"/>
                </a:cubicBezTo>
                <a:close/>
                <a:moveTo>
                  <a:pt x="14545" y="71"/>
                </a:moveTo>
                <a:cubicBezTo>
                  <a:pt x="16839" y="1669"/>
                  <a:pt x="16025" y="8257"/>
                  <a:pt x="15881" y="10400"/>
                </a:cubicBezTo>
                <a:cubicBezTo>
                  <a:pt x="15002" y="24147"/>
                  <a:pt x="5733" y="34650"/>
                  <a:pt x="2113" y="47393"/>
                </a:cubicBezTo>
                <a:cubicBezTo>
                  <a:pt x="105" y="54465"/>
                  <a:pt x="0" y="62416"/>
                  <a:pt x="3390" y="68965"/>
                </a:cubicBezTo>
                <a:cubicBezTo>
                  <a:pt x="5900" y="73819"/>
                  <a:pt x="9604" y="77711"/>
                  <a:pt x="13266" y="81561"/>
                </a:cubicBezTo>
                <a:cubicBezTo>
                  <a:pt x="13433" y="81728"/>
                  <a:pt x="13600" y="81917"/>
                  <a:pt x="13789" y="82105"/>
                </a:cubicBezTo>
                <a:cubicBezTo>
                  <a:pt x="17011" y="85599"/>
                  <a:pt x="19794" y="89470"/>
                  <a:pt x="22849" y="93048"/>
                </a:cubicBezTo>
                <a:cubicBezTo>
                  <a:pt x="34001" y="82733"/>
                  <a:pt x="48647" y="72836"/>
                  <a:pt x="50823" y="56034"/>
                </a:cubicBezTo>
                <a:cubicBezTo>
                  <a:pt x="54227" y="29680"/>
                  <a:pt x="32871" y="11976"/>
                  <a:pt x="14545" y="7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2089271" y="1732130"/>
            <a:ext cx="1939725" cy="1686496"/>
          </a:xfrm>
          <a:custGeom>
            <a:rect b="b" l="l" r="r" t="t"/>
            <a:pathLst>
              <a:path extrusionOk="0" h="72250" w="86143">
                <a:moveTo>
                  <a:pt x="14835" y="68672"/>
                </a:moveTo>
                <a:cubicBezTo>
                  <a:pt x="15107" y="68735"/>
                  <a:pt x="15358" y="68818"/>
                  <a:pt x="15609" y="68902"/>
                </a:cubicBezTo>
                <a:cubicBezTo>
                  <a:pt x="21091" y="70555"/>
                  <a:pt x="26678" y="72250"/>
                  <a:pt x="32369" y="72187"/>
                </a:cubicBezTo>
                <a:cubicBezTo>
                  <a:pt x="40069" y="72082"/>
                  <a:pt x="46953" y="67584"/>
                  <a:pt x="51954" y="61600"/>
                </a:cubicBezTo>
                <a:cubicBezTo>
                  <a:pt x="60972" y="50803"/>
                  <a:pt x="64738" y="35361"/>
                  <a:pt x="76204" y="26866"/>
                </a:cubicBezTo>
                <a:cubicBezTo>
                  <a:pt x="78045" y="25527"/>
                  <a:pt x="83444" y="20924"/>
                  <a:pt x="86143" y="22619"/>
                </a:cubicBezTo>
                <a:cubicBezTo>
                  <a:pt x="65031" y="10169"/>
                  <a:pt x="40383" y="0"/>
                  <a:pt x="19334" y="18141"/>
                </a:cubicBezTo>
                <a:cubicBezTo>
                  <a:pt x="5943" y="29649"/>
                  <a:pt x="2511" y="48041"/>
                  <a:pt x="0" y="65324"/>
                </a:cubicBezTo>
                <a:cubicBezTo>
                  <a:pt x="4896" y="66496"/>
                  <a:pt x="9918" y="67249"/>
                  <a:pt x="14835" y="68672"/>
                </a:cubicBezTo>
                <a:close/>
              </a:path>
            </a:pathLst>
          </a:custGeom>
          <a:solidFill>
            <a:srgbClr val="62B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2089271" y="1732130"/>
            <a:ext cx="1939725" cy="1686496"/>
          </a:xfrm>
          <a:custGeom>
            <a:rect b="b" l="l" r="r" t="t"/>
            <a:pathLst>
              <a:path extrusionOk="0" h="72250" w="86143">
                <a:moveTo>
                  <a:pt x="14835" y="68672"/>
                </a:moveTo>
                <a:cubicBezTo>
                  <a:pt x="15107" y="68735"/>
                  <a:pt x="15358" y="68818"/>
                  <a:pt x="15609" y="68902"/>
                </a:cubicBezTo>
                <a:cubicBezTo>
                  <a:pt x="21091" y="70555"/>
                  <a:pt x="26678" y="72250"/>
                  <a:pt x="32369" y="72187"/>
                </a:cubicBezTo>
                <a:cubicBezTo>
                  <a:pt x="40069" y="72082"/>
                  <a:pt x="46953" y="67584"/>
                  <a:pt x="51954" y="61600"/>
                </a:cubicBezTo>
                <a:cubicBezTo>
                  <a:pt x="60972" y="50803"/>
                  <a:pt x="64738" y="35361"/>
                  <a:pt x="76204" y="26866"/>
                </a:cubicBezTo>
                <a:cubicBezTo>
                  <a:pt x="78045" y="25527"/>
                  <a:pt x="83444" y="20924"/>
                  <a:pt x="86143" y="22619"/>
                </a:cubicBezTo>
                <a:cubicBezTo>
                  <a:pt x="65031" y="10169"/>
                  <a:pt x="40383" y="0"/>
                  <a:pt x="19334" y="18141"/>
                </a:cubicBezTo>
                <a:cubicBezTo>
                  <a:pt x="5943" y="29649"/>
                  <a:pt x="2511" y="48041"/>
                  <a:pt x="0" y="65324"/>
                </a:cubicBezTo>
                <a:cubicBezTo>
                  <a:pt x="4896" y="66496"/>
                  <a:pt x="9918" y="67249"/>
                  <a:pt x="14835" y="68672"/>
                </a:cubicBezTo>
                <a:close/>
              </a:path>
            </a:pathLst>
          </a:custGeom>
          <a:solidFill>
            <a:srgbClr val="A4B8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a:off x="2089271" y="1732130"/>
            <a:ext cx="1939725" cy="1686496"/>
          </a:xfrm>
          <a:custGeom>
            <a:rect b="b" l="l" r="r" t="t"/>
            <a:pathLst>
              <a:path extrusionOk="0" h="72250" w="86143">
                <a:moveTo>
                  <a:pt x="14835" y="68672"/>
                </a:moveTo>
                <a:cubicBezTo>
                  <a:pt x="15107" y="68735"/>
                  <a:pt x="15358" y="68818"/>
                  <a:pt x="15609" y="68902"/>
                </a:cubicBezTo>
                <a:cubicBezTo>
                  <a:pt x="21091" y="70555"/>
                  <a:pt x="26678" y="72250"/>
                  <a:pt x="32369" y="72187"/>
                </a:cubicBezTo>
                <a:cubicBezTo>
                  <a:pt x="40069" y="72082"/>
                  <a:pt x="46953" y="67584"/>
                  <a:pt x="51954" y="61600"/>
                </a:cubicBezTo>
                <a:cubicBezTo>
                  <a:pt x="60972" y="50803"/>
                  <a:pt x="64738" y="35361"/>
                  <a:pt x="76204" y="26866"/>
                </a:cubicBezTo>
                <a:cubicBezTo>
                  <a:pt x="78045" y="25527"/>
                  <a:pt x="83444" y="20924"/>
                  <a:pt x="86143" y="22619"/>
                </a:cubicBezTo>
                <a:cubicBezTo>
                  <a:pt x="65031" y="10169"/>
                  <a:pt x="40383" y="0"/>
                  <a:pt x="19334" y="18141"/>
                </a:cubicBezTo>
                <a:cubicBezTo>
                  <a:pt x="5943" y="29649"/>
                  <a:pt x="2511" y="48041"/>
                  <a:pt x="0" y="65324"/>
                </a:cubicBezTo>
                <a:cubicBezTo>
                  <a:pt x="4896" y="66496"/>
                  <a:pt x="9918" y="67249"/>
                  <a:pt x="14835" y="6867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a:off x="2123186" y="2027393"/>
            <a:ext cx="1858234" cy="1245976"/>
          </a:xfrm>
          <a:custGeom>
            <a:rect b="b" l="l" r="r" t="t"/>
            <a:pathLst>
              <a:path extrusionOk="0" h="53378" w="82524">
                <a:moveTo>
                  <a:pt x="82442" y="9955"/>
                </a:moveTo>
                <a:cubicBezTo>
                  <a:pt x="82469" y="9968"/>
                  <a:pt x="82496" y="9980"/>
                  <a:pt x="82524" y="9992"/>
                </a:cubicBezTo>
                <a:cubicBezTo>
                  <a:pt x="82497" y="9979"/>
                  <a:pt x="82470" y="9967"/>
                  <a:pt x="82442" y="9955"/>
                </a:cubicBezTo>
                <a:close/>
                <a:moveTo>
                  <a:pt x="44929" y="1"/>
                </a:moveTo>
                <a:cubicBezTo>
                  <a:pt x="35487" y="1"/>
                  <a:pt x="26209" y="2576"/>
                  <a:pt x="17681" y="9364"/>
                </a:cubicBezTo>
                <a:cubicBezTo>
                  <a:pt x="4960" y="19470"/>
                  <a:pt x="2030" y="34786"/>
                  <a:pt x="1" y="49140"/>
                </a:cubicBezTo>
                <a:cubicBezTo>
                  <a:pt x="4771" y="49893"/>
                  <a:pt x="9647" y="50291"/>
                  <a:pt x="14459" y="51232"/>
                </a:cubicBezTo>
                <a:cubicBezTo>
                  <a:pt x="14710" y="51274"/>
                  <a:pt x="14961" y="51337"/>
                  <a:pt x="15212" y="51379"/>
                </a:cubicBezTo>
                <a:cubicBezTo>
                  <a:pt x="19951" y="52378"/>
                  <a:pt x="24755" y="53378"/>
                  <a:pt x="29625" y="53378"/>
                </a:cubicBezTo>
                <a:cubicBezTo>
                  <a:pt x="30259" y="53378"/>
                  <a:pt x="30896" y="53361"/>
                  <a:pt x="31533" y="53325"/>
                </a:cubicBezTo>
                <a:cubicBezTo>
                  <a:pt x="39002" y="52885"/>
                  <a:pt x="45572" y="48868"/>
                  <a:pt x="50280" y="43721"/>
                </a:cubicBezTo>
                <a:cubicBezTo>
                  <a:pt x="58754" y="34410"/>
                  <a:pt x="62060" y="21500"/>
                  <a:pt x="73003" y="13967"/>
                </a:cubicBezTo>
                <a:cubicBezTo>
                  <a:pt x="74511" y="12932"/>
                  <a:pt x="78572" y="9753"/>
                  <a:pt x="81356" y="9753"/>
                </a:cubicBezTo>
                <a:cubicBezTo>
                  <a:pt x="81747" y="9753"/>
                  <a:pt x="82112" y="9815"/>
                  <a:pt x="82442" y="9955"/>
                </a:cubicBezTo>
                <a:lnTo>
                  <a:pt x="82442" y="9955"/>
                </a:lnTo>
                <a:cubicBezTo>
                  <a:pt x="70581" y="4641"/>
                  <a:pt x="57606" y="1"/>
                  <a:pt x="449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0" y="2162956"/>
            <a:ext cx="1734298" cy="1551693"/>
          </a:xfrm>
          <a:custGeom>
            <a:rect b="b" l="l" r="r" t="t"/>
            <a:pathLst>
              <a:path extrusionOk="0" h="66475" w="77020">
                <a:moveTo>
                  <a:pt x="64947" y="56494"/>
                </a:moveTo>
                <a:cubicBezTo>
                  <a:pt x="64738" y="56640"/>
                  <a:pt x="64528" y="56766"/>
                  <a:pt x="64340" y="56912"/>
                </a:cubicBezTo>
                <a:cubicBezTo>
                  <a:pt x="59925" y="59925"/>
                  <a:pt x="55448" y="63001"/>
                  <a:pt x="50677" y="64487"/>
                </a:cubicBezTo>
                <a:cubicBezTo>
                  <a:pt x="44212" y="66474"/>
                  <a:pt x="37935" y="64194"/>
                  <a:pt x="33080" y="60009"/>
                </a:cubicBezTo>
                <a:cubicBezTo>
                  <a:pt x="24292" y="52497"/>
                  <a:pt x="19396" y="39253"/>
                  <a:pt x="8809" y="34524"/>
                </a:cubicBezTo>
                <a:cubicBezTo>
                  <a:pt x="7114" y="33771"/>
                  <a:pt x="2071" y="30988"/>
                  <a:pt x="0" y="33269"/>
                </a:cubicBezTo>
                <a:cubicBezTo>
                  <a:pt x="16279" y="16069"/>
                  <a:pt x="35758" y="0"/>
                  <a:pt x="55469" y="11027"/>
                </a:cubicBezTo>
                <a:cubicBezTo>
                  <a:pt x="67981" y="18057"/>
                  <a:pt x="72940" y="34106"/>
                  <a:pt x="77020" y="49380"/>
                </a:cubicBezTo>
                <a:cubicBezTo>
                  <a:pt x="73044" y="51786"/>
                  <a:pt x="68922" y="53837"/>
                  <a:pt x="64947" y="56494"/>
                </a:cubicBezTo>
                <a:close/>
              </a:path>
            </a:pathLst>
          </a:custGeom>
          <a:solidFill>
            <a:srgbClr val="62B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0" y="2162956"/>
            <a:ext cx="1734298" cy="1551693"/>
          </a:xfrm>
          <a:custGeom>
            <a:rect b="b" l="l" r="r" t="t"/>
            <a:pathLst>
              <a:path extrusionOk="0" h="66475" w="77020">
                <a:moveTo>
                  <a:pt x="64947" y="56494"/>
                </a:moveTo>
                <a:cubicBezTo>
                  <a:pt x="64738" y="56640"/>
                  <a:pt x="64528" y="56766"/>
                  <a:pt x="64340" y="56912"/>
                </a:cubicBezTo>
                <a:cubicBezTo>
                  <a:pt x="59925" y="59925"/>
                  <a:pt x="55448" y="63001"/>
                  <a:pt x="50677" y="64487"/>
                </a:cubicBezTo>
                <a:cubicBezTo>
                  <a:pt x="44212" y="66474"/>
                  <a:pt x="37935" y="64194"/>
                  <a:pt x="33080" y="60009"/>
                </a:cubicBezTo>
                <a:cubicBezTo>
                  <a:pt x="24292" y="52497"/>
                  <a:pt x="19396" y="39253"/>
                  <a:pt x="8809" y="34524"/>
                </a:cubicBezTo>
                <a:cubicBezTo>
                  <a:pt x="7114" y="33771"/>
                  <a:pt x="2071" y="30988"/>
                  <a:pt x="0" y="33269"/>
                </a:cubicBezTo>
                <a:cubicBezTo>
                  <a:pt x="16279" y="16069"/>
                  <a:pt x="35758" y="0"/>
                  <a:pt x="55469" y="11027"/>
                </a:cubicBezTo>
                <a:cubicBezTo>
                  <a:pt x="67981" y="18057"/>
                  <a:pt x="72940" y="34106"/>
                  <a:pt x="77020" y="49380"/>
                </a:cubicBezTo>
                <a:cubicBezTo>
                  <a:pt x="73044" y="51786"/>
                  <a:pt x="68922" y="53837"/>
                  <a:pt x="64947" y="56494"/>
                </a:cubicBezTo>
                <a:close/>
              </a:path>
            </a:pathLst>
          </a:custGeom>
          <a:solidFill>
            <a:srgbClr val="A4B8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0" y="2162956"/>
            <a:ext cx="1734298" cy="1551693"/>
          </a:xfrm>
          <a:custGeom>
            <a:rect b="b" l="l" r="r" t="t"/>
            <a:pathLst>
              <a:path extrusionOk="0" h="66475" w="77020">
                <a:moveTo>
                  <a:pt x="64947" y="56494"/>
                </a:moveTo>
                <a:cubicBezTo>
                  <a:pt x="64738" y="56640"/>
                  <a:pt x="64528" y="56766"/>
                  <a:pt x="64340" y="56912"/>
                </a:cubicBezTo>
                <a:cubicBezTo>
                  <a:pt x="59925" y="59925"/>
                  <a:pt x="55448" y="63001"/>
                  <a:pt x="50677" y="64487"/>
                </a:cubicBezTo>
                <a:cubicBezTo>
                  <a:pt x="44212" y="66474"/>
                  <a:pt x="37935" y="64194"/>
                  <a:pt x="33080" y="60009"/>
                </a:cubicBezTo>
                <a:cubicBezTo>
                  <a:pt x="24292" y="52497"/>
                  <a:pt x="19396" y="39253"/>
                  <a:pt x="8809" y="34524"/>
                </a:cubicBezTo>
                <a:cubicBezTo>
                  <a:pt x="7114" y="33771"/>
                  <a:pt x="2071" y="30988"/>
                  <a:pt x="0" y="33269"/>
                </a:cubicBezTo>
                <a:cubicBezTo>
                  <a:pt x="16279" y="16069"/>
                  <a:pt x="35758" y="0"/>
                  <a:pt x="55469" y="11027"/>
                </a:cubicBezTo>
                <a:cubicBezTo>
                  <a:pt x="67981" y="18057"/>
                  <a:pt x="72940" y="34106"/>
                  <a:pt x="77020" y="49380"/>
                </a:cubicBezTo>
                <a:cubicBezTo>
                  <a:pt x="73044" y="51786"/>
                  <a:pt x="68922" y="53837"/>
                  <a:pt x="64947" y="564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55128" y="2434104"/>
            <a:ext cx="1682958" cy="1145813"/>
          </a:xfrm>
          <a:custGeom>
            <a:rect b="b" l="l" r="r" t="t"/>
            <a:pathLst>
              <a:path extrusionOk="0" h="49087" w="74740">
                <a:moveTo>
                  <a:pt x="59" y="20802"/>
                </a:moveTo>
                <a:cubicBezTo>
                  <a:pt x="39" y="20820"/>
                  <a:pt x="20" y="20839"/>
                  <a:pt x="0" y="20859"/>
                </a:cubicBezTo>
                <a:cubicBezTo>
                  <a:pt x="20" y="20840"/>
                  <a:pt x="40" y="20821"/>
                  <a:pt x="59" y="20802"/>
                </a:cubicBezTo>
                <a:close/>
                <a:moveTo>
                  <a:pt x="38249" y="0"/>
                </a:moveTo>
                <a:cubicBezTo>
                  <a:pt x="24172" y="0"/>
                  <a:pt x="11219" y="10093"/>
                  <a:pt x="59" y="20802"/>
                </a:cubicBezTo>
                <a:lnTo>
                  <a:pt x="59" y="20802"/>
                </a:lnTo>
                <a:cubicBezTo>
                  <a:pt x="555" y="20345"/>
                  <a:pt x="1248" y="20168"/>
                  <a:pt x="2031" y="20168"/>
                </a:cubicBezTo>
                <a:cubicBezTo>
                  <a:pt x="4289" y="20168"/>
                  <a:pt x="7301" y="21643"/>
                  <a:pt x="8516" y="22135"/>
                </a:cubicBezTo>
                <a:cubicBezTo>
                  <a:pt x="18915" y="26424"/>
                  <a:pt x="24292" y="37765"/>
                  <a:pt x="33080" y="44356"/>
                </a:cubicBezTo>
                <a:cubicBezTo>
                  <a:pt x="36873" y="47192"/>
                  <a:pt x="41406" y="49087"/>
                  <a:pt x="46097" y="49087"/>
                </a:cubicBezTo>
                <a:cubicBezTo>
                  <a:pt x="47462" y="49087"/>
                  <a:pt x="48840" y="48927"/>
                  <a:pt x="50217" y="48582"/>
                </a:cubicBezTo>
                <a:cubicBezTo>
                  <a:pt x="54715" y="47452"/>
                  <a:pt x="58858" y="44963"/>
                  <a:pt x="62938" y="42515"/>
                </a:cubicBezTo>
                <a:cubicBezTo>
                  <a:pt x="63127" y="42389"/>
                  <a:pt x="63336" y="42284"/>
                  <a:pt x="63524" y="42180"/>
                </a:cubicBezTo>
                <a:cubicBezTo>
                  <a:pt x="67207" y="40025"/>
                  <a:pt x="71057" y="38393"/>
                  <a:pt x="74739" y="36447"/>
                </a:cubicBezTo>
                <a:cubicBezTo>
                  <a:pt x="70073" y="23390"/>
                  <a:pt x="64508" y="9685"/>
                  <a:pt x="52121" y="3429"/>
                </a:cubicBezTo>
                <a:cubicBezTo>
                  <a:pt x="47396" y="1039"/>
                  <a:pt x="42764" y="0"/>
                  <a:pt x="382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19"/>
          <p:cNvGrpSpPr/>
          <p:nvPr/>
        </p:nvGrpSpPr>
        <p:grpSpPr>
          <a:xfrm>
            <a:off x="1112406" y="2343888"/>
            <a:ext cx="1436768" cy="2212519"/>
            <a:chOff x="3570831" y="3134550"/>
            <a:chExt cx="1595169" cy="2369625"/>
          </a:xfrm>
        </p:grpSpPr>
        <p:sp>
          <p:nvSpPr>
            <p:cNvPr id="285" name="Google Shape;285;p19"/>
            <p:cNvSpPr/>
            <p:nvPr/>
          </p:nvSpPr>
          <p:spPr>
            <a:xfrm>
              <a:off x="4362000" y="5374950"/>
              <a:ext cx="87900" cy="36650"/>
            </a:xfrm>
            <a:custGeom>
              <a:rect b="b" l="l" r="r" t="t"/>
              <a:pathLst>
                <a:path extrusionOk="0" h="1466" w="3516">
                  <a:moveTo>
                    <a:pt x="0" y="1"/>
                  </a:moveTo>
                  <a:lnTo>
                    <a:pt x="0" y="1"/>
                  </a:lnTo>
                  <a:cubicBezTo>
                    <a:pt x="209" y="252"/>
                    <a:pt x="419" y="482"/>
                    <a:pt x="628" y="733"/>
                  </a:cubicBezTo>
                  <a:cubicBezTo>
                    <a:pt x="858" y="984"/>
                    <a:pt x="1130" y="1214"/>
                    <a:pt x="1381" y="1465"/>
                  </a:cubicBezTo>
                  <a:lnTo>
                    <a:pt x="1737" y="1319"/>
                  </a:lnTo>
                  <a:cubicBezTo>
                    <a:pt x="1967" y="1214"/>
                    <a:pt x="2176" y="1110"/>
                    <a:pt x="2385" y="1005"/>
                  </a:cubicBezTo>
                  <a:cubicBezTo>
                    <a:pt x="2595" y="900"/>
                    <a:pt x="2804" y="817"/>
                    <a:pt x="3013" y="691"/>
                  </a:cubicBezTo>
                  <a:cubicBezTo>
                    <a:pt x="3180" y="607"/>
                    <a:pt x="3348" y="503"/>
                    <a:pt x="3515" y="419"/>
                  </a:cubicBezTo>
                  <a:lnTo>
                    <a:pt x="0" y="1"/>
                  </a:lnTo>
                  <a:close/>
                </a:path>
              </a:pathLst>
            </a:custGeom>
            <a:solidFill>
              <a:srgbClr val="7052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4578025" y="5242600"/>
              <a:ext cx="14150" cy="21475"/>
            </a:xfrm>
            <a:custGeom>
              <a:rect b="b" l="l" r="r" t="t"/>
              <a:pathLst>
                <a:path extrusionOk="0" h="859" w="566">
                  <a:moveTo>
                    <a:pt x="42" y="1"/>
                  </a:moveTo>
                  <a:cubicBezTo>
                    <a:pt x="21" y="273"/>
                    <a:pt x="21" y="566"/>
                    <a:pt x="1" y="817"/>
                  </a:cubicBezTo>
                  <a:cubicBezTo>
                    <a:pt x="1" y="838"/>
                    <a:pt x="1" y="859"/>
                    <a:pt x="1" y="859"/>
                  </a:cubicBezTo>
                  <a:lnTo>
                    <a:pt x="21" y="859"/>
                  </a:lnTo>
                  <a:cubicBezTo>
                    <a:pt x="63" y="796"/>
                    <a:pt x="105" y="754"/>
                    <a:pt x="147" y="691"/>
                  </a:cubicBezTo>
                  <a:cubicBezTo>
                    <a:pt x="231" y="587"/>
                    <a:pt x="314" y="503"/>
                    <a:pt x="377" y="440"/>
                  </a:cubicBezTo>
                  <a:cubicBezTo>
                    <a:pt x="503" y="294"/>
                    <a:pt x="565" y="210"/>
                    <a:pt x="565" y="210"/>
                  </a:cubicBezTo>
                  <a:lnTo>
                    <a:pt x="231" y="64"/>
                  </a:lnTo>
                  <a:lnTo>
                    <a:pt x="42" y="1"/>
                  </a:lnTo>
                  <a:close/>
                </a:path>
              </a:pathLst>
            </a:custGeom>
            <a:solidFill>
              <a:srgbClr val="7052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a:off x="4362000" y="5374950"/>
              <a:ext cx="87900" cy="36650"/>
            </a:xfrm>
            <a:custGeom>
              <a:rect b="b" l="l" r="r" t="t"/>
              <a:pathLst>
                <a:path extrusionOk="0" h="1466" w="3516">
                  <a:moveTo>
                    <a:pt x="0" y="1"/>
                  </a:moveTo>
                  <a:lnTo>
                    <a:pt x="0" y="1"/>
                  </a:lnTo>
                  <a:cubicBezTo>
                    <a:pt x="209" y="252"/>
                    <a:pt x="419" y="482"/>
                    <a:pt x="628" y="733"/>
                  </a:cubicBezTo>
                  <a:cubicBezTo>
                    <a:pt x="858" y="984"/>
                    <a:pt x="1130" y="1214"/>
                    <a:pt x="1381" y="1465"/>
                  </a:cubicBezTo>
                  <a:lnTo>
                    <a:pt x="1737" y="1319"/>
                  </a:lnTo>
                  <a:cubicBezTo>
                    <a:pt x="1967" y="1214"/>
                    <a:pt x="2176" y="1110"/>
                    <a:pt x="2385" y="1005"/>
                  </a:cubicBezTo>
                  <a:cubicBezTo>
                    <a:pt x="2595" y="900"/>
                    <a:pt x="2804" y="817"/>
                    <a:pt x="3013" y="691"/>
                  </a:cubicBezTo>
                  <a:cubicBezTo>
                    <a:pt x="3180" y="607"/>
                    <a:pt x="3348" y="503"/>
                    <a:pt x="3515" y="419"/>
                  </a:cubicBezTo>
                  <a:lnTo>
                    <a:pt x="0" y="1"/>
                  </a:lnTo>
                  <a:close/>
                </a:path>
              </a:pathLst>
            </a:custGeom>
            <a:solidFill>
              <a:srgbClr val="7052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p:nvPr/>
          </p:nvSpPr>
          <p:spPr>
            <a:xfrm>
              <a:off x="4539850" y="5221175"/>
              <a:ext cx="40300" cy="21450"/>
            </a:xfrm>
            <a:custGeom>
              <a:rect b="b" l="l" r="r" t="t"/>
              <a:pathLst>
                <a:path extrusionOk="0" h="858" w="1612">
                  <a:moveTo>
                    <a:pt x="1611" y="0"/>
                  </a:moveTo>
                  <a:lnTo>
                    <a:pt x="0" y="209"/>
                  </a:lnTo>
                  <a:lnTo>
                    <a:pt x="1569" y="858"/>
                  </a:lnTo>
                  <a:cubicBezTo>
                    <a:pt x="1569" y="774"/>
                    <a:pt x="1569" y="691"/>
                    <a:pt x="1590" y="607"/>
                  </a:cubicBezTo>
                  <a:cubicBezTo>
                    <a:pt x="1590" y="419"/>
                    <a:pt x="1611" y="209"/>
                    <a:pt x="1611" y="0"/>
                  </a:cubicBezTo>
                  <a:close/>
                </a:path>
              </a:pathLst>
            </a:custGeom>
            <a:solidFill>
              <a:srgbClr val="7052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p:nvPr/>
          </p:nvSpPr>
          <p:spPr>
            <a:xfrm>
              <a:off x="3822675" y="5057950"/>
              <a:ext cx="652850" cy="229150"/>
            </a:xfrm>
            <a:custGeom>
              <a:rect b="b" l="l" r="r" t="t"/>
              <a:pathLst>
                <a:path extrusionOk="0" h="9166" w="26114">
                  <a:moveTo>
                    <a:pt x="26114" y="4290"/>
                  </a:moveTo>
                  <a:cubicBezTo>
                    <a:pt x="26114" y="4290"/>
                    <a:pt x="26030" y="4353"/>
                    <a:pt x="25904" y="4499"/>
                  </a:cubicBezTo>
                  <a:cubicBezTo>
                    <a:pt x="25842" y="4562"/>
                    <a:pt x="25758" y="4625"/>
                    <a:pt x="25674" y="4730"/>
                  </a:cubicBezTo>
                  <a:cubicBezTo>
                    <a:pt x="25570" y="4834"/>
                    <a:pt x="25486" y="4897"/>
                    <a:pt x="25256" y="5127"/>
                  </a:cubicBezTo>
                  <a:cubicBezTo>
                    <a:pt x="25067" y="5295"/>
                    <a:pt x="24837" y="5504"/>
                    <a:pt x="24607" y="5713"/>
                  </a:cubicBezTo>
                  <a:cubicBezTo>
                    <a:pt x="24544" y="5776"/>
                    <a:pt x="24481" y="5818"/>
                    <a:pt x="24419" y="5880"/>
                  </a:cubicBezTo>
                  <a:cubicBezTo>
                    <a:pt x="24356" y="5922"/>
                    <a:pt x="24293" y="5964"/>
                    <a:pt x="24251" y="6006"/>
                  </a:cubicBezTo>
                  <a:cubicBezTo>
                    <a:pt x="24126" y="6090"/>
                    <a:pt x="24000" y="6173"/>
                    <a:pt x="23875" y="6278"/>
                  </a:cubicBezTo>
                  <a:cubicBezTo>
                    <a:pt x="23749" y="6362"/>
                    <a:pt x="23603" y="6445"/>
                    <a:pt x="23477" y="6550"/>
                  </a:cubicBezTo>
                  <a:cubicBezTo>
                    <a:pt x="23331" y="6634"/>
                    <a:pt x="23184" y="6717"/>
                    <a:pt x="23038" y="6801"/>
                  </a:cubicBezTo>
                  <a:cubicBezTo>
                    <a:pt x="22745" y="6989"/>
                    <a:pt x="22431" y="7178"/>
                    <a:pt x="22096" y="7324"/>
                  </a:cubicBezTo>
                  <a:cubicBezTo>
                    <a:pt x="21761" y="7471"/>
                    <a:pt x="21427" y="7659"/>
                    <a:pt x="21071" y="7785"/>
                  </a:cubicBezTo>
                  <a:cubicBezTo>
                    <a:pt x="20694" y="7910"/>
                    <a:pt x="20339" y="8057"/>
                    <a:pt x="19962" y="8182"/>
                  </a:cubicBezTo>
                  <a:cubicBezTo>
                    <a:pt x="19585" y="8287"/>
                    <a:pt x="19188" y="8412"/>
                    <a:pt x="18790" y="8496"/>
                  </a:cubicBezTo>
                  <a:cubicBezTo>
                    <a:pt x="18602" y="8538"/>
                    <a:pt x="18393" y="8601"/>
                    <a:pt x="18204" y="8642"/>
                  </a:cubicBezTo>
                  <a:cubicBezTo>
                    <a:pt x="17995" y="8684"/>
                    <a:pt x="17807" y="8726"/>
                    <a:pt x="17598" y="8747"/>
                  </a:cubicBezTo>
                  <a:cubicBezTo>
                    <a:pt x="16782" y="8914"/>
                    <a:pt x="15966" y="8998"/>
                    <a:pt x="15129" y="9082"/>
                  </a:cubicBezTo>
                  <a:cubicBezTo>
                    <a:pt x="14710" y="9103"/>
                    <a:pt x="14292" y="9124"/>
                    <a:pt x="13873" y="9145"/>
                  </a:cubicBezTo>
                  <a:cubicBezTo>
                    <a:pt x="13455" y="9145"/>
                    <a:pt x="13036" y="9165"/>
                    <a:pt x="12618" y="9145"/>
                  </a:cubicBezTo>
                  <a:cubicBezTo>
                    <a:pt x="11802" y="9145"/>
                    <a:pt x="10986" y="9124"/>
                    <a:pt x="10191" y="9061"/>
                  </a:cubicBezTo>
                  <a:cubicBezTo>
                    <a:pt x="9396" y="8998"/>
                    <a:pt x="8600" y="8914"/>
                    <a:pt x="7868" y="8810"/>
                  </a:cubicBezTo>
                  <a:cubicBezTo>
                    <a:pt x="7115" y="8726"/>
                    <a:pt x="6403" y="8621"/>
                    <a:pt x="5713" y="8496"/>
                  </a:cubicBezTo>
                  <a:cubicBezTo>
                    <a:pt x="5043" y="8391"/>
                    <a:pt x="4416" y="8266"/>
                    <a:pt x="3830" y="8140"/>
                  </a:cubicBezTo>
                  <a:cubicBezTo>
                    <a:pt x="1507" y="7659"/>
                    <a:pt x="1" y="7199"/>
                    <a:pt x="1" y="7199"/>
                  </a:cubicBezTo>
                  <a:cubicBezTo>
                    <a:pt x="1" y="7199"/>
                    <a:pt x="1570" y="7220"/>
                    <a:pt x="3893" y="7031"/>
                  </a:cubicBezTo>
                  <a:cubicBezTo>
                    <a:pt x="4479" y="6989"/>
                    <a:pt x="5106" y="6927"/>
                    <a:pt x="5776" y="6864"/>
                  </a:cubicBezTo>
                  <a:cubicBezTo>
                    <a:pt x="6424" y="6780"/>
                    <a:pt x="7115" y="6676"/>
                    <a:pt x="7826" y="6571"/>
                  </a:cubicBezTo>
                  <a:cubicBezTo>
                    <a:pt x="8538" y="6466"/>
                    <a:pt x="9270" y="6341"/>
                    <a:pt x="10002" y="6173"/>
                  </a:cubicBezTo>
                  <a:cubicBezTo>
                    <a:pt x="10735" y="6027"/>
                    <a:pt x="11446" y="5839"/>
                    <a:pt x="12178" y="5629"/>
                  </a:cubicBezTo>
                  <a:cubicBezTo>
                    <a:pt x="12534" y="5525"/>
                    <a:pt x="12890" y="5420"/>
                    <a:pt x="13225" y="5316"/>
                  </a:cubicBezTo>
                  <a:cubicBezTo>
                    <a:pt x="13580" y="5190"/>
                    <a:pt x="13915" y="5085"/>
                    <a:pt x="14250" y="4939"/>
                  </a:cubicBezTo>
                  <a:cubicBezTo>
                    <a:pt x="14919" y="4688"/>
                    <a:pt x="15547" y="4416"/>
                    <a:pt x="16133" y="4123"/>
                  </a:cubicBezTo>
                  <a:cubicBezTo>
                    <a:pt x="16279" y="4060"/>
                    <a:pt x="16405" y="3976"/>
                    <a:pt x="16551" y="3914"/>
                  </a:cubicBezTo>
                  <a:cubicBezTo>
                    <a:pt x="16677" y="3830"/>
                    <a:pt x="16823" y="3746"/>
                    <a:pt x="16949" y="3683"/>
                  </a:cubicBezTo>
                  <a:cubicBezTo>
                    <a:pt x="17221" y="3537"/>
                    <a:pt x="17451" y="3370"/>
                    <a:pt x="17681" y="3202"/>
                  </a:cubicBezTo>
                  <a:cubicBezTo>
                    <a:pt x="17932" y="3056"/>
                    <a:pt x="18121" y="2888"/>
                    <a:pt x="18330" y="2742"/>
                  </a:cubicBezTo>
                  <a:cubicBezTo>
                    <a:pt x="18518" y="2595"/>
                    <a:pt x="18686" y="2428"/>
                    <a:pt x="18853" y="2282"/>
                  </a:cubicBezTo>
                  <a:cubicBezTo>
                    <a:pt x="19020" y="2135"/>
                    <a:pt x="19146" y="1968"/>
                    <a:pt x="19292" y="1821"/>
                  </a:cubicBezTo>
                  <a:cubicBezTo>
                    <a:pt x="19355" y="1759"/>
                    <a:pt x="19418" y="1696"/>
                    <a:pt x="19481" y="1633"/>
                  </a:cubicBezTo>
                  <a:cubicBezTo>
                    <a:pt x="19523" y="1549"/>
                    <a:pt x="19564" y="1486"/>
                    <a:pt x="19627" y="1424"/>
                  </a:cubicBezTo>
                  <a:cubicBezTo>
                    <a:pt x="19669" y="1361"/>
                    <a:pt x="19711" y="1298"/>
                    <a:pt x="19753" y="1235"/>
                  </a:cubicBezTo>
                  <a:cubicBezTo>
                    <a:pt x="19795" y="1194"/>
                    <a:pt x="19816" y="1173"/>
                    <a:pt x="19836" y="1152"/>
                  </a:cubicBezTo>
                  <a:cubicBezTo>
                    <a:pt x="19836" y="1110"/>
                    <a:pt x="19857" y="1089"/>
                    <a:pt x="19857" y="1068"/>
                  </a:cubicBezTo>
                  <a:cubicBezTo>
                    <a:pt x="19899" y="984"/>
                    <a:pt x="19941" y="922"/>
                    <a:pt x="19962" y="859"/>
                  </a:cubicBezTo>
                  <a:cubicBezTo>
                    <a:pt x="20276" y="315"/>
                    <a:pt x="20443" y="1"/>
                    <a:pt x="204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p:nvPr/>
          </p:nvSpPr>
          <p:spPr>
            <a:xfrm>
              <a:off x="4359375" y="5127525"/>
              <a:ext cx="652850" cy="229150"/>
            </a:xfrm>
            <a:custGeom>
              <a:rect b="b" l="l" r="r" t="t"/>
              <a:pathLst>
                <a:path extrusionOk="0" h="9166" w="26114">
                  <a:moveTo>
                    <a:pt x="5671" y="1"/>
                  </a:moveTo>
                  <a:cubicBezTo>
                    <a:pt x="5671" y="1"/>
                    <a:pt x="5838" y="315"/>
                    <a:pt x="6131" y="859"/>
                  </a:cubicBezTo>
                  <a:cubicBezTo>
                    <a:pt x="6173" y="921"/>
                    <a:pt x="6215" y="984"/>
                    <a:pt x="6257" y="1068"/>
                  </a:cubicBezTo>
                  <a:cubicBezTo>
                    <a:pt x="6257" y="1089"/>
                    <a:pt x="6278" y="1110"/>
                    <a:pt x="6278" y="1131"/>
                  </a:cubicBezTo>
                  <a:cubicBezTo>
                    <a:pt x="6298" y="1172"/>
                    <a:pt x="6319" y="1193"/>
                    <a:pt x="6340" y="1235"/>
                  </a:cubicBezTo>
                  <a:cubicBezTo>
                    <a:pt x="6382" y="1277"/>
                    <a:pt x="6445" y="1340"/>
                    <a:pt x="6487" y="1424"/>
                  </a:cubicBezTo>
                  <a:cubicBezTo>
                    <a:pt x="6529" y="1486"/>
                    <a:pt x="6570" y="1549"/>
                    <a:pt x="6633" y="1612"/>
                  </a:cubicBezTo>
                  <a:cubicBezTo>
                    <a:pt x="6696" y="1696"/>
                    <a:pt x="6759" y="1758"/>
                    <a:pt x="6822" y="1821"/>
                  </a:cubicBezTo>
                  <a:cubicBezTo>
                    <a:pt x="6947" y="1968"/>
                    <a:pt x="7073" y="2135"/>
                    <a:pt x="7261" y="2281"/>
                  </a:cubicBezTo>
                  <a:cubicBezTo>
                    <a:pt x="7428" y="2428"/>
                    <a:pt x="7575" y="2595"/>
                    <a:pt x="7784" y="2742"/>
                  </a:cubicBezTo>
                  <a:cubicBezTo>
                    <a:pt x="7993" y="2888"/>
                    <a:pt x="8182" y="3056"/>
                    <a:pt x="8412" y="3202"/>
                  </a:cubicBezTo>
                  <a:cubicBezTo>
                    <a:pt x="8642" y="3369"/>
                    <a:pt x="8893" y="3537"/>
                    <a:pt x="9165" y="3683"/>
                  </a:cubicBezTo>
                  <a:cubicBezTo>
                    <a:pt x="9291" y="3746"/>
                    <a:pt x="9416" y="3830"/>
                    <a:pt x="9563" y="3913"/>
                  </a:cubicBezTo>
                  <a:cubicBezTo>
                    <a:pt x="9688" y="3976"/>
                    <a:pt x="9835" y="4060"/>
                    <a:pt x="9981" y="4123"/>
                  </a:cubicBezTo>
                  <a:cubicBezTo>
                    <a:pt x="10546" y="4416"/>
                    <a:pt x="11195" y="4688"/>
                    <a:pt x="11843" y="4939"/>
                  </a:cubicBezTo>
                  <a:cubicBezTo>
                    <a:pt x="12178" y="5064"/>
                    <a:pt x="12534" y="5190"/>
                    <a:pt x="12869" y="5315"/>
                  </a:cubicBezTo>
                  <a:cubicBezTo>
                    <a:pt x="13224" y="5420"/>
                    <a:pt x="13580" y="5525"/>
                    <a:pt x="13936" y="5629"/>
                  </a:cubicBezTo>
                  <a:cubicBezTo>
                    <a:pt x="14647" y="5838"/>
                    <a:pt x="15379" y="6027"/>
                    <a:pt x="16112" y="6173"/>
                  </a:cubicBezTo>
                  <a:cubicBezTo>
                    <a:pt x="16844" y="6320"/>
                    <a:pt x="17576" y="6445"/>
                    <a:pt x="18267" y="6571"/>
                  </a:cubicBezTo>
                  <a:cubicBezTo>
                    <a:pt x="18978" y="6696"/>
                    <a:pt x="19669" y="6780"/>
                    <a:pt x="20338" y="6843"/>
                  </a:cubicBezTo>
                  <a:cubicBezTo>
                    <a:pt x="20987" y="6926"/>
                    <a:pt x="21615" y="6989"/>
                    <a:pt x="22200" y="7031"/>
                  </a:cubicBezTo>
                  <a:cubicBezTo>
                    <a:pt x="24523" y="7219"/>
                    <a:pt x="26113" y="7178"/>
                    <a:pt x="26113" y="7178"/>
                  </a:cubicBezTo>
                  <a:cubicBezTo>
                    <a:pt x="26113" y="7178"/>
                    <a:pt x="24607" y="7659"/>
                    <a:pt x="22284" y="8140"/>
                  </a:cubicBezTo>
                  <a:cubicBezTo>
                    <a:pt x="21698" y="8266"/>
                    <a:pt x="21050" y="8391"/>
                    <a:pt x="20380" y="8496"/>
                  </a:cubicBezTo>
                  <a:cubicBezTo>
                    <a:pt x="19711" y="8621"/>
                    <a:pt x="18999" y="8726"/>
                    <a:pt x="18246" y="8810"/>
                  </a:cubicBezTo>
                  <a:cubicBezTo>
                    <a:pt x="17493" y="8914"/>
                    <a:pt x="16718" y="8998"/>
                    <a:pt x="15923" y="9061"/>
                  </a:cubicBezTo>
                  <a:cubicBezTo>
                    <a:pt x="15128" y="9123"/>
                    <a:pt x="14312" y="9144"/>
                    <a:pt x="13475" y="9144"/>
                  </a:cubicBezTo>
                  <a:cubicBezTo>
                    <a:pt x="13057" y="9165"/>
                    <a:pt x="12659" y="9144"/>
                    <a:pt x="12241" y="9144"/>
                  </a:cubicBezTo>
                  <a:cubicBezTo>
                    <a:pt x="11822" y="9123"/>
                    <a:pt x="11404" y="9103"/>
                    <a:pt x="10985" y="9061"/>
                  </a:cubicBezTo>
                  <a:cubicBezTo>
                    <a:pt x="10148" y="8998"/>
                    <a:pt x="9311" y="8914"/>
                    <a:pt x="8516" y="8747"/>
                  </a:cubicBezTo>
                  <a:cubicBezTo>
                    <a:pt x="8307" y="8705"/>
                    <a:pt x="8098" y="8684"/>
                    <a:pt x="7910" y="8642"/>
                  </a:cubicBezTo>
                  <a:cubicBezTo>
                    <a:pt x="7700" y="8600"/>
                    <a:pt x="7512" y="8538"/>
                    <a:pt x="7303" y="8496"/>
                  </a:cubicBezTo>
                  <a:cubicBezTo>
                    <a:pt x="6905" y="8412"/>
                    <a:pt x="6529" y="8287"/>
                    <a:pt x="6152" y="8161"/>
                  </a:cubicBezTo>
                  <a:cubicBezTo>
                    <a:pt x="5775" y="8056"/>
                    <a:pt x="5399" y="7910"/>
                    <a:pt x="5043" y="7784"/>
                  </a:cubicBezTo>
                  <a:cubicBezTo>
                    <a:pt x="4687" y="7638"/>
                    <a:pt x="4353" y="7470"/>
                    <a:pt x="4018" y="7324"/>
                  </a:cubicBezTo>
                  <a:cubicBezTo>
                    <a:pt x="3683" y="7178"/>
                    <a:pt x="3369" y="6989"/>
                    <a:pt x="3076" y="6801"/>
                  </a:cubicBezTo>
                  <a:cubicBezTo>
                    <a:pt x="2930" y="6717"/>
                    <a:pt x="2783" y="6634"/>
                    <a:pt x="2637" y="6550"/>
                  </a:cubicBezTo>
                  <a:cubicBezTo>
                    <a:pt x="2511" y="6445"/>
                    <a:pt x="2365" y="6362"/>
                    <a:pt x="2239" y="6278"/>
                  </a:cubicBezTo>
                  <a:cubicBezTo>
                    <a:pt x="2114" y="6173"/>
                    <a:pt x="1988" y="6090"/>
                    <a:pt x="1863" y="6006"/>
                  </a:cubicBezTo>
                  <a:cubicBezTo>
                    <a:pt x="1800" y="5964"/>
                    <a:pt x="1737" y="5922"/>
                    <a:pt x="1695" y="5880"/>
                  </a:cubicBezTo>
                  <a:cubicBezTo>
                    <a:pt x="1633" y="5818"/>
                    <a:pt x="1570" y="5755"/>
                    <a:pt x="1507" y="5713"/>
                  </a:cubicBezTo>
                  <a:cubicBezTo>
                    <a:pt x="1256" y="5504"/>
                    <a:pt x="1047" y="5294"/>
                    <a:pt x="837" y="5106"/>
                  </a:cubicBezTo>
                  <a:cubicBezTo>
                    <a:pt x="628" y="4897"/>
                    <a:pt x="545" y="4813"/>
                    <a:pt x="440" y="4729"/>
                  </a:cubicBezTo>
                  <a:cubicBezTo>
                    <a:pt x="356" y="4625"/>
                    <a:pt x="273" y="4541"/>
                    <a:pt x="210" y="4478"/>
                  </a:cubicBezTo>
                  <a:cubicBezTo>
                    <a:pt x="63" y="4353"/>
                    <a:pt x="0" y="4290"/>
                    <a:pt x="0" y="429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1" name="Google Shape;291;p19"/>
            <p:cNvGrpSpPr/>
            <p:nvPr/>
          </p:nvGrpSpPr>
          <p:grpSpPr>
            <a:xfrm>
              <a:off x="3570831" y="3134550"/>
              <a:ext cx="1595169" cy="2369625"/>
              <a:chOff x="3570831" y="3134550"/>
              <a:chExt cx="1595169" cy="2369625"/>
            </a:xfrm>
          </p:grpSpPr>
          <p:sp>
            <p:nvSpPr>
              <p:cNvPr id="292" name="Google Shape;292;p19"/>
              <p:cNvSpPr/>
              <p:nvPr/>
            </p:nvSpPr>
            <p:spPr>
              <a:xfrm>
                <a:off x="3570831" y="3134550"/>
                <a:ext cx="826000" cy="2325175"/>
              </a:xfrm>
              <a:custGeom>
                <a:rect b="b" l="l" r="r" t="t"/>
                <a:pathLst>
                  <a:path extrusionOk="0" h="93007" w="33040">
                    <a:moveTo>
                      <a:pt x="33039" y="90977"/>
                    </a:moveTo>
                    <a:lnTo>
                      <a:pt x="33039" y="91102"/>
                    </a:lnTo>
                    <a:cubicBezTo>
                      <a:pt x="32977" y="91144"/>
                      <a:pt x="32914" y="91165"/>
                      <a:pt x="32830" y="91186"/>
                    </a:cubicBezTo>
                    <a:cubicBezTo>
                      <a:pt x="32621" y="91270"/>
                      <a:pt x="32412" y="91374"/>
                      <a:pt x="32182" y="91437"/>
                    </a:cubicBezTo>
                    <a:cubicBezTo>
                      <a:pt x="31972" y="91521"/>
                      <a:pt x="31742" y="91583"/>
                      <a:pt x="31533" y="91667"/>
                    </a:cubicBezTo>
                    <a:cubicBezTo>
                      <a:pt x="30633" y="91960"/>
                      <a:pt x="29754" y="92169"/>
                      <a:pt x="28855" y="92358"/>
                    </a:cubicBezTo>
                    <a:cubicBezTo>
                      <a:pt x="28415" y="92441"/>
                      <a:pt x="27976" y="92525"/>
                      <a:pt x="27536" y="92588"/>
                    </a:cubicBezTo>
                    <a:cubicBezTo>
                      <a:pt x="27076" y="92651"/>
                      <a:pt x="26637" y="92734"/>
                      <a:pt x="26197" y="92776"/>
                    </a:cubicBezTo>
                    <a:cubicBezTo>
                      <a:pt x="25339" y="92860"/>
                      <a:pt x="24461" y="92923"/>
                      <a:pt x="23624" y="92964"/>
                    </a:cubicBezTo>
                    <a:cubicBezTo>
                      <a:pt x="22787" y="93006"/>
                      <a:pt x="21971" y="93006"/>
                      <a:pt x="21197" y="92985"/>
                    </a:cubicBezTo>
                    <a:cubicBezTo>
                      <a:pt x="20422" y="92985"/>
                      <a:pt x="19669" y="92943"/>
                      <a:pt x="18958" y="92902"/>
                    </a:cubicBezTo>
                    <a:cubicBezTo>
                      <a:pt x="18267" y="92860"/>
                      <a:pt x="17598" y="92818"/>
                      <a:pt x="16991" y="92755"/>
                    </a:cubicBezTo>
                    <a:cubicBezTo>
                      <a:pt x="14564" y="92525"/>
                      <a:pt x="12995" y="92211"/>
                      <a:pt x="12995" y="92211"/>
                    </a:cubicBezTo>
                    <a:cubicBezTo>
                      <a:pt x="12995" y="92211"/>
                      <a:pt x="14459" y="91542"/>
                      <a:pt x="16468" y="90349"/>
                    </a:cubicBezTo>
                    <a:cubicBezTo>
                      <a:pt x="16970" y="90056"/>
                      <a:pt x="17514" y="89721"/>
                      <a:pt x="18079" y="89366"/>
                    </a:cubicBezTo>
                    <a:cubicBezTo>
                      <a:pt x="22243" y="86687"/>
                      <a:pt x="25130" y="83988"/>
                      <a:pt x="26407" y="78967"/>
                    </a:cubicBezTo>
                    <a:cubicBezTo>
                      <a:pt x="27641" y="74029"/>
                      <a:pt x="27578" y="68505"/>
                      <a:pt x="27997" y="63462"/>
                    </a:cubicBezTo>
                    <a:cubicBezTo>
                      <a:pt x="28039" y="62855"/>
                      <a:pt x="28080" y="62269"/>
                      <a:pt x="28143" y="61663"/>
                    </a:cubicBezTo>
                    <a:cubicBezTo>
                      <a:pt x="28185" y="61056"/>
                      <a:pt x="28227" y="60449"/>
                      <a:pt x="28269" y="59842"/>
                    </a:cubicBezTo>
                    <a:cubicBezTo>
                      <a:pt x="28332" y="58608"/>
                      <a:pt x="28394" y="57373"/>
                      <a:pt x="28457" y="56118"/>
                    </a:cubicBezTo>
                    <a:cubicBezTo>
                      <a:pt x="28624" y="53607"/>
                      <a:pt x="28666" y="51054"/>
                      <a:pt x="28750" y="48502"/>
                    </a:cubicBezTo>
                    <a:cubicBezTo>
                      <a:pt x="28771" y="47874"/>
                      <a:pt x="28792" y="47225"/>
                      <a:pt x="28792" y="46598"/>
                    </a:cubicBezTo>
                    <a:cubicBezTo>
                      <a:pt x="28792" y="45949"/>
                      <a:pt x="28813" y="45321"/>
                      <a:pt x="28813" y="44673"/>
                    </a:cubicBezTo>
                    <a:cubicBezTo>
                      <a:pt x="28813" y="43919"/>
                      <a:pt x="28813" y="43166"/>
                      <a:pt x="28834" y="42413"/>
                    </a:cubicBezTo>
                    <a:lnTo>
                      <a:pt x="28792" y="42392"/>
                    </a:lnTo>
                    <a:lnTo>
                      <a:pt x="28771" y="42371"/>
                    </a:lnTo>
                    <a:cubicBezTo>
                      <a:pt x="28750" y="42350"/>
                      <a:pt x="28729" y="42329"/>
                      <a:pt x="28687" y="42308"/>
                    </a:cubicBezTo>
                    <a:cubicBezTo>
                      <a:pt x="28645" y="42266"/>
                      <a:pt x="28604" y="42225"/>
                      <a:pt x="28541" y="42162"/>
                    </a:cubicBezTo>
                    <a:cubicBezTo>
                      <a:pt x="28436" y="42078"/>
                      <a:pt x="28311" y="41953"/>
                      <a:pt x="28185" y="41848"/>
                    </a:cubicBezTo>
                    <a:cubicBezTo>
                      <a:pt x="27892" y="41618"/>
                      <a:pt x="27536" y="41325"/>
                      <a:pt x="27139" y="41053"/>
                    </a:cubicBezTo>
                    <a:cubicBezTo>
                      <a:pt x="26741" y="40760"/>
                      <a:pt x="26281" y="40488"/>
                      <a:pt x="25800" y="40174"/>
                    </a:cubicBezTo>
                    <a:cubicBezTo>
                      <a:pt x="25549" y="40028"/>
                      <a:pt x="25277" y="39881"/>
                      <a:pt x="25026" y="39735"/>
                    </a:cubicBezTo>
                    <a:cubicBezTo>
                      <a:pt x="24754" y="39588"/>
                      <a:pt x="24461" y="39421"/>
                      <a:pt x="24168" y="39274"/>
                    </a:cubicBezTo>
                    <a:cubicBezTo>
                      <a:pt x="23603" y="38981"/>
                      <a:pt x="22975" y="38689"/>
                      <a:pt x="22326" y="38417"/>
                    </a:cubicBezTo>
                    <a:cubicBezTo>
                      <a:pt x="21699" y="38145"/>
                      <a:pt x="21029" y="37893"/>
                      <a:pt x="20339" y="37642"/>
                    </a:cubicBezTo>
                    <a:cubicBezTo>
                      <a:pt x="16886" y="36450"/>
                      <a:pt x="13287" y="36178"/>
                      <a:pt x="9898" y="34839"/>
                    </a:cubicBezTo>
                    <a:cubicBezTo>
                      <a:pt x="6320" y="33437"/>
                      <a:pt x="2972" y="31470"/>
                      <a:pt x="1" y="29001"/>
                    </a:cubicBezTo>
                    <a:cubicBezTo>
                      <a:pt x="3056" y="29942"/>
                      <a:pt x="6278" y="30047"/>
                      <a:pt x="9479" y="30152"/>
                    </a:cubicBezTo>
                    <a:cubicBezTo>
                      <a:pt x="11635" y="30235"/>
                      <a:pt x="13811" y="30319"/>
                      <a:pt x="15987" y="30382"/>
                    </a:cubicBezTo>
                    <a:cubicBezTo>
                      <a:pt x="19858" y="30528"/>
                      <a:pt x="23687" y="30612"/>
                      <a:pt x="27495" y="31010"/>
                    </a:cubicBezTo>
                    <a:cubicBezTo>
                      <a:pt x="27892" y="31051"/>
                      <a:pt x="28290" y="31114"/>
                      <a:pt x="28687" y="31156"/>
                    </a:cubicBezTo>
                    <a:cubicBezTo>
                      <a:pt x="28687" y="31156"/>
                      <a:pt x="28687" y="31156"/>
                      <a:pt x="28687" y="31156"/>
                    </a:cubicBezTo>
                    <a:cubicBezTo>
                      <a:pt x="30905" y="31219"/>
                      <a:pt x="30382" y="19732"/>
                      <a:pt x="30361" y="18372"/>
                    </a:cubicBezTo>
                    <a:cubicBezTo>
                      <a:pt x="30340" y="16133"/>
                      <a:pt x="30403" y="13831"/>
                      <a:pt x="30173" y="11613"/>
                    </a:cubicBezTo>
                    <a:cubicBezTo>
                      <a:pt x="29754" y="7659"/>
                      <a:pt x="31345" y="3704"/>
                      <a:pt x="32788" y="1"/>
                    </a:cubicBezTo>
                    <a:cubicBezTo>
                      <a:pt x="32809" y="4667"/>
                      <a:pt x="32391" y="9312"/>
                      <a:pt x="32391" y="13957"/>
                    </a:cubicBezTo>
                    <a:cubicBezTo>
                      <a:pt x="32391" y="29315"/>
                      <a:pt x="32642" y="44652"/>
                      <a:pt x="32767" y="60010"/>
                    </a:cubicBezTo>
                    <a:cubicBezTo>
                      <a:pt x="32851" y="70325"/>
                      <a:pt x="32956" y="80640"/>
                      <a:pt x="33039" y="90956"/>
                    </a:cubicBezTo>
                    <a:cubicBezTo>
                      <a:pt x="33018" y="90956"/>
                      <a:pt x="33018" y="90977"/>
                      <a:pt x="33039" y="909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p:nvPr/>
            </p:nvSpPr>
            <p:spPr>
              <a:xfrm>
                <a:off x="4379250" y="3143450"/>
                <a:ext cx="786750" cy="2360725"/>
              </a:xfrm>
              <a:custGeom>
                <a:rect b="b" l="l" r="r" t="t"/>
                <a:pathLst>
                  <a:path extrusionOk="0" h="94429" w="31470">
                    <a:moveTo>
                      <a:pt x="23226" y="28875"/>
                    </a:moveTo>
                    <a:cubicBezTo>
                      <a:pt x="23602" y="28310"/>
                      <a:pt x="24021" y="27766"/>
                      <a:pt x="24544" y="27243"/>
                    </a:cubicBezTo>
                    <a:cubicBezTo>
                      <a:pt x="26322" y="25465"/>
                      <a:pt x="28917" y="23791"/>
                      <a:pt x="31470" y="23477"/>
                    </a:cubicBezTo>
                    <a:cubicBezTo>
                      <a:pt x="28415" y="23853"/>
                      <a:pt x="25255" y="24272"/>
                      <a:pt x="22535" y="25757"/>
                    </a:cubicBezTo>
                    <a:cubicBezTo>
                      <a:pt x="21677" y="26239"/>
                      <a:pt x="20861" y="26804"/>
                      <a:pt x="20066" y="27389"/>
                    </a:cubicBezTo>
                    <a:cubicBezTo>
                      <a:pt x="17786" y="29022"/>
                      <a:pt x="15568" y="30988"/>
                      <a:pt x="13182" y="32432"/>
                    </a:cubicBezTo>
                    <a:cubicBezTo>
                      <a:pt x="10672" y="33939"/>
                      <a:pt x="7972" y="35152"/>
                      <a:pt x="5922" y="35905"/>
                    </a:cubicBezTo>
                    <a:cubicBezTo>
                      <a:pt x="5545" y="36031"/>
                      <a:pt x="5190" y="36156"/>
                      <a:pt x="4876" y="36282"/>
                    </a:cubicBezTo>
                    <a:cubicBezTo>
                      <a:pt x="4855" y="36219"/>
                      <a:pt x="4855" y="36136"/>
                      <a:pt x="4834" y="36073"/>
                    </a:cubicBezTo>
                    <a:cubicBezTo>
                      <a:pt x="4227" y="31825"/>
                      <a:pt x="5692" y="27348"/>
                      <a:pt x="5190" y="22954"/>
                    </a:cubicBezTo>
                    <a:cubicBezTo>
                      <a:pt x="4311" y="15170"/>
                      <a:pt x="1570" y="7784"/>
                      <a:pt x="796" y="0"/>
                    </a:cubicBezTo>
                    <a:cubicBezTo>
                      <a:pt x="42" y="879"/>
                      <a:pt x="1" y="2135"/>
                      <a:pt x="1" y="3306"/>
                    </a:cubicBezTo>
                    <a:cubicBezTo>
                      <a:pt x="1" y="19187"/>
                      <a:pt x="126" y="35068"/>
                      <a:pt x="273" y="50970"/>
                    </a:cubicBezTo>
                    <a:cubicBezTo>
                      <a:pt x="377" y="63713"/>
                      <a:pt x="482" y="76455"/>
                      <a:pt x="586" y="89198"/>
                    </a:cubicBezTo>
                    <a:cubicBezTo>
                      <a:pt x="586" y="89574"/>
                      <a:pt x="607" y="89972"/>
                      <a:pt x="607" y="90349"/>
                    </a:cubicBezTo>
                    <a:cubicBezTo>
                      <a:pt x="607" y="90474"/>
                      <a:pt x="628" y="90579"/>
                      <a:pt x="691" y="90663"/>
                    </a:cubicBezTo>
                    <a:cubicBezTo>
                      <a:pt x="712" y="90683"/>
                      <a:pt x="712" y="90704"/>
                      <a:pt x="691" y="90725"/>
                    </a:cubicBezTo>
                    <a:cubicBezTo>
                      <a:pt x="733" y="90767"/>
                      <a:pt x="796" y="90830"/>
                      <a:pt x="838" y="90872"/>
                    </a:cubicBezTo>
                    <a:cubicBezTo>
                      <a:pt x="1151" y="91144"/>
                      <a:pt x="1486" y="91395"/>
                      <a:pt x="1821" y="91646"/>
                    </a:cubicBezTo>
                    <a:lnTo>
                      <a:pt x="1842" y="91667"/>
                    </a:lnTo>
                    <a:cubicBezTo>
                      <a:pt x="2198" y="91897"/>
                      <a:pt x="2532" y="92127"/>
                      <a:pt x="2909" y="92336"/>
                    </a:cubicBezTo>
                    <a:cubicBezTo>
                      <a:pt x="3265" y="92525"/>
                      <a:pt x="3641" y="92734"/>
                      <a:pt x="4018" y="92901"/>
                    </a:cubicBezTo>
                    <a:cubicBezTo>
                      <a:pt x="4185" y="92985"/>
                      <a:pt x="4374" y="93069"/>
                      <a:pt x="4562" y="93131"/>
                    </a:cubicBezTo>
                    <a:cubicBezTo>
                      <a:pt x="4750" y="93215"/>
                      <a:pt x="4939" y="93278"/>
                      <a:pt x="5127" y="93362"/>
                    </a:cubicBezTo>
                    <a:cubicBezTo>
                      <a:pt x="5901" y="93634"/>
                      <a:pt x="6654" y="93822"/>
                      <a:pt x="7387" y="93989"/>
                    </a:cubicBezTo>
                    <a:cubicBezTo>
                      <a:pt x="8140" y="94136"/>
                      <a:pt x="8872" y="94261"/>
                      <a:pt x="9584" y="94324"/>
                    </a:cubicBezTo>
                    <a:cubicBezTo>
                      <a:pt x="10295" y="94387"/>
                      <a:pt x="10985" y="94408"/>
                      <a:pt x="11634" y="94429"/>
                    </a:cubicBezTo>
                    <a:cubicBezTo>
                      <a:pt x="12283" y="94429"/>
                      <a:pt x="12910" y="94429"/>
                      <a:pt x="13496" y="94387"/>
                    </a:cubicBezTo>
                    <a:cubicBezTo>
                      <a:pt x="14082" y="94366"/>
                      <a:pt x="14647" y="94324"/>
                      <a:pt x="15149" y="94261"/>
                    </a:cubicBezTo>
                    <a:cubicBezTo>
                      <a:pt x="16154" y="94157"/>
                      <a:pt x="16970" y="94010"/>
                      <a:pt x="17535" y="93906"/>
                    </a:cubicBezTo>
                    <a:cubicBezTo>
                      <a:pt x="18120" y="93801"/>
                      <a:pt x="18434" y="93738"/>
                      <a:pt x="18434" y="93738"/>
                    </a:cubicBezTo>
                    <a:cubicBezTo>
                      <a:pt x="18434" y="93738"/>
                      <a:pt x="18120" y="93634"/>
                      <a:pt x="17597" y="93404"/>
                    </a:cubicBezTo>
                    <a:cubicBezTo>
                      <a:pt x="17074" y="93194"/>
                      <a:pt x="16321" y="92880"/>
                      <a:pt x="15463" y="92441"/>
                    </a:cubicBezTo>
                    <a:cubicBezTo>
                      <a:pt x="15024" y="92232"/>
                      <a:pt x="14563" y="91981"/>
                      <a:pt x="14103" y="91730"/>
                    </a:cubicBezTo>
                    <a:cubicBezTo>
                      <a:pt x="12576" y="90872"/>
                      <a:pt x="10965" y="89972"/>
                      <a:pt x="9835" y="88612"/>
                    </a:cubicBezTo>
                    <a:cubicBezTo>
                      <a:pt x="9270" y="87963"/>
                      <a:pt x="8935" y="87085"/>
                      <a:pt x="8663" y="86269"/>
                    </a:cubicBezTo>
                    <a:cubicBezTo>
                      <a:pt x="8370" y="85369"/>
                      <a:pt x="8098" y="84385"/>
                      <a:pt x="8119" y="83423"/>
                    </a:cubicBezTo>
                    <a:cubicBezTo>
                      <a:pt x="8119" y="83256"/>
                      <a:pt x="7638" y="77711"/>
                      <a:pt x="7617" y="75033"/>
                    </a:cubicBezTo>
                    <a:cubicBezTo>
                      <a:pt x="7617" y="71706"/>
                      <a:pt x="7784" y="68379"/>
                      <a:pt x="7659" y="65052"/>
                    </a:cubicBezTo>
                    <a:cubicBezTo>
                      <a:pt x="7408" y="58587"/>
                      <a:pt x="6989" y="52142"/>
                      <a:pt x="6152" y="45719"/>
                    </a:cubicBezTo>
                    <a:cubicBezTo>
                      <a:pt x="6089" y="45279"/>
                      <a:pt x="6048" y="44861"/>
                      <a:pt x="5985" y="44421"/>
                    </a:cubicBezTo>
                    <a:cubicBezTo>
                      <a:pt x="5964" y="44191"/>
                      <a:pt x="6068" y="43961"/>
                      <a:pt x="6299" y="43856"/>
                    </a:cubicBezTo>
                    <a:cubicBezTo>
                      <a:pt x="6989" y="43522"/>
                      <a:pt x="7931" y="43040"/>
                      <a:pt x="9019" y="42392"/>
                    </a:cubicBezTo>
                    <a:cubicBezTo>
                      <a:pt x="13015" y="40111"/>
                      <a:pt x="17074" y="37098"/>
                      <a:pt x="20150" y="33667"/>
                    </a:cubicBezTo>
                    <a:cubicBezTo>
                      <a:pt x="21468" y="32181"/>
                      <a:pt x="22159" y="30465"/>
                      <a:pt x="23226" y="288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4" name="Google Shape;294;p19"/>
          <p:cNvSpPr txBox="1"/>
          <p:nvPr/>
        </p:nvSpPr>
        <p:spPr>
          <a:xfrm>
            <a:off x="3024150" y="-8400"/>
            <a:ext cx="5925000" cy="495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highlight>
                  <a:srgbClr val="FFFFFF"/>
                </a:highlight>
                <a:latin typeface="Verdana"/>
                <a:ea typeface="Verdana"/>
                <a:cs typeface="Verdana"/>
                <a:sym typeface="Verdana"/>
              </a:rPr>
              <a:t>5. </a:t>
            </a:r>
            <a:r>
              <a:rPr lang="en" sz="1100">
                <a:highlight>
                  <a:srgbClr val="FFFFFF"/>
                </a:highlight>
                <a:latin typeface="Verdana"/>
                <a:ea typeface="Verdana"/>
                <a:cs typeface="Verdana"/>
                <a:sym typeface="Verdana"/>
              </a:rPr>
              <a:t>The boy stayed away for a long time. How did that make the tree feel?</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sad</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angry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happy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excited</a:t>
            </a:r>
            <a:endParaRPr sz="1100">
              <a:highlight>
                <a:srgbClr val="FFFFFF"/>
              </a:highlight>
              <a:latin typeface="Verdana"/>
              <a:ea typeface="Verdana"/>
              <a:cs typeface="Verdana"/>
              <a:sym typeface="Verdana"/>
            </a:endParaRPr>
          </a:p>
          <a:p>
            <a:pPr indent="0" lvl="0" marL="0" rtl="0" algn="r">
              <a:lnSpc>
                <a:spcPct val="115000"/>
              </a:lnSpc>
              <a:spcBef>
                <a:spcPts val="200"/>
              </a:spcBef>
              <a:spcAft>
                <a:spcPts val="0"/>
              </a:spcAft>
              <a:buNone/>
            </a:pPr>
            <a:r>
              <a:rPr lang="en" sz="1100">
                <a:highlight>
                  <a:srgbClr val="FFFFFF"/>
                </a:highlight>
                <a:latin typeface="Verdana"/>
                <a:ea typeface="Verdana"/>
                <a:cs typeface="Verdana"/>
                <a:sym typeface="Verdana"/>
              </a:rPr>
              <a:t> </a:t>
            </a:r>
            <a:endParaRPr sz="1100">
              <a:highlight>
                <a:srgbClr val="FFFFFF"/>
              </a:highlight>
              <a:latin typeface="Verdana"/>
              <a:ea typeface="Verdana"/>
              <a:cs typeface="Verdana"/>
              <a:sym typeface="Verdana"/>
            </a:endParaRPr>
          </a:p>
          <a:p>
            <a:pPr indent="0" lvl="0" marL="0" rtl="0" algn="r">
              <a:spcBef>
                <a:spcPts val="0"/>
              </a:spcBef>
              <a:spcAft>
                <a:spcPts val="0"/>
              </a:spcAft>
              <a:buNone/>
            </a:pPr>
            <a:r>
              <a:rPr lang="en" sz="1100">
                <a:highlight>
                  <a:srgbClr val="FFFFFF"/>
                </a:highlight>
                <a:latin typeface="Verdana"/>
                <a:ea typeface="Verdana"/>
                <a:cs typeface="Verdana"/>
                <a:sym typeface="Verdana"/>
              </a:rPr>
              <a:t>6. The boy cut branches from the tree. He cut the branches to</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build a fire.</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build a house.</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make a statue.</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make a craft project.</a:t>
            </a:r>
            <a:endParaRPr sz="1100">
              <a:highlight>
                <a:srgbClr val="FFFFFF"/>
              </a:highlight>
              <a:latin typeface="Verdana"/>
              <a:ea typeface="Verdana"/>
              <a:cs typeface="Verdana"/>
              <a:sym typeface="Verdana"/>
            </a:endParaRPr>
          </a:p>
          <a:p>
            <a:pPr indent="0" lvl="0" marL="0" rtl="0" algn="r">
              <a:lnSpc>
                <a:spcPct val="115000"/>
              </a:lnSpc>
              <a:spcBef>
                <a:spcPts val="200"/>
              </a:spcBef>
              <a:spcAft>
                <a:spcPts val="0"/>
              </a:spcAft>
              <a:buNone/>
            </a:pPr>
            <a:r>
              <a:rPr lang="en" sz="1100">
                <a:highlight>
                  <a:srgbClr val="FFFFFF"/>
                </a:highlight>
                <a:latin typeface="Verdana"/>
                <a:ea typeface="Verdana"/>
                <a:cs typeface="Verdana"/>
                <a:sym typeface="Verdana"/>
              </a:rPr>
              <a:t>7. The boy cut down the tree's trunk. He used it to</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build a fire.</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build a boat.</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build a house.</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build a tree fort.</a:t>
            </a:r>
            <a:endParaRPr sz="1100">
              <a:highlight>
                <a:srgbClr val="FFFFFF"/>
              </a:highlight>
              <a:latin typeface="Verdana"/>
              <a:ea typeface="Verdana"/>
              <a:cs typeface="Verdana"/>
              <a:sym typeface="Verdana"/>
            </a:endParaRPr>
          </a:p>
          <a:p>
            <a:pPr indent="0" lvl="0" marL="0" rtl="0" algn="r">
              <a:lnSpc>
                <a:spcPct val="115000"/>
              </a:lnSpc>
              <a:spcBef>
                <a:spcPts val="200"/>
              </a:spcBef>
              <a:spcAft>
                <a:spcPts val="0"/>
              </a:spcAft>
              <a:buNone/>
            </a:pPr>
            <a:r>
              <a:rPr lang="en" sz="1100">
                <a:highlight>
                  <a:srgbClr val="FFFFFF"/>
                </a:highlight>
                <a:latin typeface="Verdana"/>
                <a:ea typeface="Verdana"/>
                <a:cs typeface="Verdana"/>
                <a:sym typeface="Verdana"/>
              </a:rPr>
              <a:t> </a:t>
            </a:r>
            <a:endParaRPr sz="1100">
              <a:highlight>
                <a:srgbClr val="FFFFFF"/>
              </a:highlight>
              <a:latin typeface="Verdana"/>
              <a:ea typeface="Verdana"/>
              <a:cs typeface="Verdana"/>
              <a:sym typeface="Verdana"/>
            </a:endParaRPr>
          </a:p>
          <a:p>
            <a:pPr indent="0" lvl="0" marL="0" rtl="0" algn="r">
              <a:spcBef>
                <a:spcPts val="0"/>
              </a:spcBef>
              <a:spcAft>
                <a:spcPts val="0"/>
              </a:spcAft>
              <a:buNone/>
            </a:pPr>
            <a:r>
              <a:rPr lang="en" sz="1100">
                <a:highlight>
                  <a:srgbClr val="FFFFFF"/>
                </a:highlight>
                <a:latin typeface="Verdana"/>
                <a:ea typeface="Verdana"/>
                <a:cs typeface="Verdana"/>
                <a:sym typeface="Verdana"/>
              </a:rPr>
              <a:t>8. The last time the boy came back, he was too </a:t>
            </a:r>
            <a:r>
              <a:rPr i="1" lang="en" sz="1100" u="sng">
                <a:highlight>
                  <a:srgbClr val="FFFFFF"/>
                </a:highlight>
                <a:latin typeface="Verdana"/>
                <a:ea typeface="Verdana"/>
                <a:cs typeface="Verdana"/>
                <a:sym typeface="Verdana"/>
              </a:rPr>
              <a:t>               </a:t>
            </a:r>
            <a:r>
              <a:rPr lang="en" sz="1100">
                <a:highlight>
                  <a:srgbClr val="FFFFFF"/>
                </a:highlight>
                <a:latin typeface="Verdana"/>
                <a:ea typeface="Verdana"/>
                <a:cs typeface="Verdana"/>
                <a:sym typeface="Verdana"/>
              </a:rPr>
              <a:t> to do anything.</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sad</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old</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happy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excited</a:t>
            </a:r>
            <a:endParaRPr sz="1100">
              <a:highlight>
                <a:srgbClr val="FFFFFF"/>
              </a:highlight>
              <a:latin typeface="Verdana"/>
              <a:ea typeface="Verdana"/>
              <a:cs typeface="Verdana"/>
              <a:sym typeface="Verdana"/>
            </a:endParaRPr>
          </a:p>
          <a:p>
            <a:pPr indent="0" lvl="0" marL="457200" marR="215900" rtl="0" algn="l">
              <a:lnSpc>
                <a:spcPct val="115000"/>
              </a:lnSpc>
              <a:spcBef>
                <a:spcPts val="200"/>
              </a:spcBef>
              <a:spcAft>
                <a:spcPts val="200"/>
              </a:spcAft>
              <a:buNone/>
            </a:pPr>
            <a:r>
              <a:t/>
            </a:r>
            <a:endParaRPr sz="1100">
              <a:highlight>
                <a:srgbClr val="FFFFFF"/>
              </a:highlight>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20"/>
          <p:cNvGrpSpPr/>
          <p:nvPr/>
        </p:nvGrpSpPr>
        <p:grpSpPr>
          <a:xfrm rot="-167830">
            <a:off x="3832456" y="1726376"/>
            <a:ext cx="870271" cy="2068633"/>
            <a:chOff x="3913500" y="1799949"/>
            <a:chExt cx="870279" cy="2068650"/>
          </a:xfrm>
        </p:grpSpPr>
        <p:sp>
          <p:nvSpPr>
            <p:cNvPr id="300" name="Google Shape;300;p20"/>
            <p:cNvSpPr/>
            <p:nvPr/>
          </p:nvSpPr>
          <p:spPr>
            <a:xfrm rot="-164573">
              <a:off x="4320868" y="2982100"/>
              <a:ext cx="130155" cy="883892"/>
            </a:xfrm>
            <a:custGeom>
              <a:rect b="b" l="l" r="r" t="t"/>
              <a:pathLst>
                <a:path extrusionOk="0" h="15862" w="2617">
                  <a:moveTo>
                    <a:pt x="1256" y="1"/>
                  </a:moveTo>
                  <a:lnTo>
                    <a:pt x="796" y="106"/>
                  </a:lnTo>
                  <a:lnTo>
                    <a:pt x="315" y="22"/>
                  </a:lnTo>
                  <a:lnTo>
                    <a:pt x="1" y="15861"/>
                  </a:lnTo>
                  <a:lnTo>
                    <a:pt x="1" y="15861"/>
                  </a:lnTo>
                  <a:lnTo>
                    <a:pt x="1298" y="15819"/>
                  </a:lnTo>
                  <a:lnTo>
                    <a:pt x="2616" y="15777"/>
                  </a:lnTo>
                  <a:lnTo>
                    <a:pt x="125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0"/>
            <p:cNvSpPr/>
            <p:nvPr/>
          </p:nvSpPr>
          <p:spPr>
            <a:xfrm rot="-164573">
              <a:off x="3956831" y="1817651"/>
              <a:ext cx="783616" cy="1830412"/>
            </a:xfrm>
            <a:custGeom>
              <a:rect b="b" l="l" r="r" t="t"/>
              <a:pathLst>
                <a:path extrusionOk="0" h="29211" w="15756">
                  <a:moveTo>
                    <a:pt x="6926" y="1"/>
                  </a:moveTo>
                  <a:lnTo>
                    <a:pt x="5001" y="4583"/>
                  </a:lnTo>
                  <a:lnTo>
                    <a:pt x="5880" y="4541"/>
                  </a:lnTo>
                  <a:lnTo>
                    <a:pt x="4101" y="7261"/>
                  </a:lnTo>
                  <a:lnTo>
                    <a:pt x="5189" y="7219"/>
                  </a:lnTo>
                  <a:lnTo>
                    <a:pt x="5189" y="7219"/>
                  </a:lnTo>
                  <a:lnTo>
                    <a:pt x="3703" y="9960"/>
                  </a:lnTo>
                  <a:lnTo>
                    <a:pt x="4687" y="9919"/>
                  </a:lnTo>
                  <a:lnTo>
                    <a:pt x="3411" y="13078"/>
                  </a:lnTo>
                  <a:lnTo>
                    <a:pt x="3411" y="13078"/>
                  </a:lnTo>
                  <a:lnTo>
                    <a:pt x="4101" y="13057"/>
                  </a:lnTo>
                  <a:lnTo>
                    <a:pt x="2448" y="16656"/>
                  </a:lnTo>
                  <a:lnTo>
                    <a:pt x="3515" y="16614"/>
                  </a:lnTo>
                  <a:lnTo>
                    <a:pt x="1841" y="19418"/>
                  </a:lnTo>
                  <a:lnTo>
                    <a:pt x="2636" y="19397"/>
                  </a:lnTo>
                  <a:lnTo>
                    <a:pt x="1444" y="22284"/>
                  </a:lnTo>
                  <a:lnTo>
                    <a:pt x="2323" y="22263"/>
                  </a:lnTo>
                  <a:lnTo>
                    <a:pt x="858" y="25904"/>
                  </a:lnTo>
                  <a:lnTo>
                    <a:pt x="1548" y="25883"/>
                  </a:lnTo>
                  <a:lnTo>
                    <a:pt x="1548" y="25883"/>
                  </a:lnTo>
                  <a:lnTo>
                    <a:pt x="0" y="29210"/>
                  </a:lnTo>
                  <a:lnTo>
                    <a:pt x="7867" y="28959"/>
                  </a:lnTo>
                  <a:lnTo>
                    <a:pt x="15755" y="28687"/>
                  </a:lnTo>
                  <a:lnTo>
                    <a:pt x="13977" y="25486"/>
                  </a:lnTo>
                  <a:lnTo>
                    <a:pt x="14667" y="25465"/>
                  </a:lnTo>
                  <a:lnTo>
                    <a:pt x="12973" y="21908"/>
                  </a:lnTo>
                  <a:lnTo>
                    <a:pt x="13851" y="21887"/>
                  </a:lnTo>
                  <a:lnTo>
                    <a:pt x="12470" y="19083"/>
                  </a:lnTo>
                  <a:lnTo>
                    <a:pt x="13266" y="19041"/>
                  </a:lnTo>
                  <a:lnTo>
                    <a:pt x="11403" y="16363"/>
                  </a:lnTo>
                  <a:lnTo>
                    <a:pt x="12491" y="16321"/>
                  </a:lnTo>
                  <a:lnTo>
                    <a:pt x="10587" y="12848"/>
                  </a:lnTo>
                  <a:lnTo>
                    <a:pt x="11278" y="12827"/>
                  </a:lnTo>
                  <a:lnTo>
                    <a:pt x="9813" y="9751"/>
                  </a:lnTo>
                  <a:lnTo>
                    <a:pt x="10797" y="9730"/>
                  </a:lnTo>
                  <a:lnTo>
                    <a:pt x="9123" y="7094"/>
                  </a:lnTo>
                  <a:lnTo>
                    <a:pt x="10211" y="7052"/>
                  </a:lnTo>
                  <a:lnTo>
                    <a:pt x="8244" y="4457"/>
                  </a:lnTo>
                  <a:lnTo>
                    <a:pt x="9144" y="4437"/>
                  </a:lnTo>
                  <a:lnTo>
                    <a:pt x="69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20"/>
          <p:cNvGrpSpPr/>
          <p:nvPr/>
        </p:nvGrpSpPr>
        <p:grpSpPr>
          <a:xfrm>
            <a:off x="3016235" y="3011853"/>
            <a:ext cx="814908" cy="977894"/>
            <a:chOff x="3016235" y="3011853"/>
            <a:chExt cx="814908" cy="977894"/>
          </a:xfrm>
        </p:grpSpPr>
        <p:sp>
          <p:nvSpPr>
            <p:cNvPr id="303" name="Google Shape;303;p20"/>
            <p:cNvSpPr/>
            <p:nvPr/>
          </p:nvSpPr>
          <p:spPr>
            <a:xfrm>
              <a:off x="3016235" y="3011853"/>
              <a:ext cx="814908" cy="705988"/>
            </a:xfrm>
            <a:custGeom>
              <a:rect b="b" l="l" r="r" t="t"/>
              <a:pathLst>
                <a:path extrusionOk="0" h="14195" w="16385">
                  <a:moveTo>
                    <a:pt x="5263" y="1"/>
                  </a:moveTo>
                  <a:cubicBezTo>
                    <a:pt x="4095" y="1"/>
                    <a:pt x="2907" y="414"/>
                    <a:pt x="2031" y="1248"/>
                  </a:cubicBezTo>
                  <a:cubicBezTo>
                    <a:pt x="1" y="3173"/>
                    <a:pt x="482" y="6145"/>
                    <a:pt x="1884" y="7798"/>
                  </a:cubicBezTo>
                  <a:cubicBezTo>
                    <a:pt x="1298" y="8404"/>
                    <a:pt x="880" y="9241"/>
                    <a:pt x="754" y="10267"/>
                  </a:cubicBezTo>
                  <a:cubicBezTo>
                    <a:pt x="488" y="12394"/>
                    <a:pt x="2482" y="14194"/>
                    <a:pt x="4574" y="14194"/>
                  </a:cubicBezTo>
                  <a:cubicBezTo>
                    <a:pt x="4786" y="14194"/>
                    <a:pt x="4999" y="14176"/>
                    <a:pt x="5211" y="14137"/>
                  </a:cubicBezTo>
                  <a:cubicBezTo>
                    <a:pt x="7324" y="13761"/>
                    <a:pt x="8370" y="11815"/>
                    <a:pt x="8350" y="10120"/>
                  </a:cubicBezTo>
                  <a:lnTo>
                    <a:pt x="8350" y="10120"/>
                  </a:lnTo>
                  <a:cubicBezTo>
                    <a:pt x="9054" y="10449"/>
                    <a:pt x="9819" y="10631"/>
                    <a:pt x="10630" y="10631"/>
                  </a:cubicBezTo>
                  <a:cubicBezTo>
                    <a:pt x="11313" y="10631"/>
                    <a:pt x="12028" y="10502"/>
                    <a:pt x="12764" y="10225"/>
                  </a:cubicBezTo>
                  <a:cubicBezTo>
                    <a:pt x="15673" y="9116"/>
                    <a:pt x="16384" y="5057"/>
                    <a:pt x="14480" y="2650"/>
                  </a:cubicBezTo>
                  <a:cubicBezTo>
                    <a:pt x="13449" y="1348"/>
                    <a:pt x="12005" y="811"/>
                    <a:pt x="10592" y="811"/>
                  </a:cubicBezTo>
                  <a:cubicBezTo>
                    <a:pt x="9825" y="811"/>
                    <a:pt x="9068" y="969"/>
                    <a:pt x="8391" y="1248"/>
                  </a:cubicBezTo>
                  <a:cubicBezTo>
                    <a:pt x="7594" y="419"/>
                    <a:pt x="6438" y="1"/>
                    <a:pt x="5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0"/>
            <p:cNvSpPr/>
            <p:nvPr/>
          </p:nvSpPr>
          <p:spPr>
            <a:xfrm>
              <a:off x="3295154" y="3194633"/>
              <a:ext cx="403798" cy="795113"/>
            </a:xfrm>
            <a:custGeom>
              <a:rect b="b" l="l" r="r" t="t"/>
              <a:pathLst>
                <a:path extrusionOk="0" h="15987" w="8119">
                  <a:moveTo>
                    <a:pt x="691" y="1"/>
                  </a:moveTo>
                  <a:lnTo>
                    <a:pt x="586" y="42"/>
                  </a:lnTo>
                  <a:lnTo>
                    <a:pt x="2490" y="6173"/>
                  </a:lnTo>
                  <a:lnTo>
                    <a:pt x="21" y="5587"/>
                  </a:lnTo>
                  <a:lnTo>
                    <a:pt x="1" y="5734"/>
                  </a:lnTo>
                  <a:lnTo>
                    <a:pt x="2470" y="6843"/>
                  </a:lnTo>
                  <a:lnTo>
                    <a:pt x="4959" y="15986"/>
                  </a:lnTo>
                  <a:lnTo>
                    <a:pt x="8119" y="14668"/>
                  </a:lnTo>
                  <a:lnTo>
                    <a:pt x="3495" y="6424"/>
                  </a:lnTo>
                  <a:lnTo>
                    <a:pt x="4143" y="2198"/>
                  </a:lnTo>
                  <a:lnTo>
                    <a:pt x="4060" y="2135"/>
                  </a:lnTo>
                  <a:lnTo>
                    <a:pt x="2867" y="4960"/>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0"/>
          <p:cNvGrpSpPr/>
          <p:nvPr/>
        </p:nvGrpSpPr>
        <p:grpSpPr>
          <a:xfrm>
            <a:off x="1974510" y="3533449"/>
            <a:ext cx="1124463" cy="1077109"/>
            <a:chOff x="1974510" y="3146274"/>
            <a:chExt cx="1124463" cy="1077109"/>
          </a:xfrm>
        </p:grpSpPr>
        <p:sp>
          <p:nvSpPr>
            <p:cNvPr id="306" name="Google Shape;306;p20"/>
            <p:cNvSpPr/>
            <p:nvPr/>
          </p:nvSpPr>
          <p:spPr>
            <a:xfrm rot="-250099">
              <a:off x="2002107" y="3176770"/>
              <a:ext cx="867909" cy="790921"/>
            </a:xfrm>
            <a:custGeom>
              <a:rect b="b" l="l" r="r" t="t"/>
              <a:pathLst>
                <a:path extrusionOk="0" h="15903" w="17451">
                  <a:moveTo>
                    <a:pt x="10039" y="1"/>
                  </a:moveTo>
                  <a:cubicBezTo>
                    <a:pt x="9249" y="1"/>
                    <a:pt x="8642" y="640"/>
                    <a:pt x="8642" y="640"/>
                  </a:cubicBezTo>
                  <a:cubicBezTo>
                    <a:pt x="8182" y="305"/>
                    <a:pt x="7771" y="179"/>
                    <a:pt x="7414" y="179"/>
                  </a:cubicBezTo>
                  <a:cubicBezTo>
                    <a:pt x="6343" y="179"/>
                    <a:pt x="5755" y="1309"/>
                    <a:pt x="5755" y="1309"/>
                  </a:cubicBezTo>
                  <a:cubicBezTo>
                    <a:pt x="5508" y="1237"/>
                    <a:pt x="5284" y="1205"/>
                    <a:pt x="5081" y="1205"/>
                  </a:cubicBezTo>
                  <a:cubicBezTo>
                    <a:pt x="3509" y="1205"/>
                    <a:pt x="3181" y="3109"/>
                    <a:pt x="3181" y="3109"/>
                  </a:cubicBezTo>
                  <a:cubicBezTo>
                    <a:pt x="796" y="4134"/>
                    <a:pt x="2009" y="5912"/>
                    <a:pt x="2009" y="5912"/>
                  </a:cubicBezTo>
                  <a:cubicBezTo>
                    <a:pt x="1" y="7126"/>
                    <a:pt x="1444" y="8925"/>
                    <a:pt x="1444" y="8925"/>
                  </a:cubicBezTo>
                  <a:cubicBezTo>
                    <a:pt x="210" y="10913"/>
                    <a:pt x="2491" y="11415"/>
                    <a:pt x="2491" y="11415"/>
                  </a:cubicBezTo>
                  <a:cubicBezTo>
                    <a:pt x="2292" y="13556"/>
                    <a:pt x="4104" y="13612"/>
                    <a:pt x="4295" y="13612"/>
                  </a:cubicBezTo>
                  <a:cubicBezTo>
                    <a:pt x="4305" y="13612"/>
                    <a:pt x="4311" y="13612"/>
                    <a:pt x="4311" y="13612"/>
                  </a:cubicBezTo>
                  <a:cubicBezTo>
                    <a:pt x="4530" y="15223"/>
                    <a:pt x="5558" y="15532"/>
                    <a:pt x="6316" y="15532"/>
                  </a:cubicBezTo>
                  <a:cubicBezTo>
                    <a:pt x="6789" y="15532"/>
                    <a:pt x="7157" y="15412"/>
                    <a:pt x="7157" y="15412"/>
                  </a:cubicBezTo>
                  <a:cubicBezTo>
                    <a:pt x="7469" y="15778"/>
                    <a:pt x="7837" y="15902"/>
                    <a:pt x="8193" y="15902"/>
                  </a:cubicBezTo>
                  <a:cubicBezTo>
                    <a:pt x="8957" y="15902"/>
                    <a:pt x="9667" y="15328"/>
                    <a:pt x="9667" y="15328"/>
                  </a:cubicBezTo>
                  <a:cubicBezTo>
                    <a:pt x="9960" y="15512"/>
                    <a:pt x="10232" y="15583"/>
                    <a:pt x="10478" y="15583"/>
                  </a:cubicBezTo>
                  <a:cubicBezTo>
                    <a:pt x="11325" y="15583"/>
                    <a:pt x="11864" y="14742"/>
                    <a:pt x="11864" y="14742"/>
                  </a:cubicBezTo>
                  <a:cubicBezTo>
                    <a:pt x="12008" y="14771"/>
                    <a:pt x="12142" y="14784"/>
                    <a:pt x="12267" y="14784"/>
                  </a:cubicBezTo>
                  <a:cubicBezTo>
                    <a:pt x="13593" y="14784"/>
                    <a:pt x="13873" y="13298"/>
                    <a:pt x="13873" y="13298"/>
                  </a:cubicBezTo>
                  <a:cubicBezTo>
                    <a:pt x="15924" y="12922"/>
                    <a:pt x="15484" y="10767"/>
                    <a:pt x="15484" y="10767"/>
                  </a:cubicBezTo>
                  <a:cubicBezTo>
                    <a:pt x="17451" y="9909"/>
                    <a:pt x="16217" y="8214"/>
                    <a:pt x="16217" y="8214"/>
                  </a:cubicBezTo>
                  <a:cubicBezTo>
                    <a:pt x="17325" y="6645"/>
                    <a:pt x="15589" y="6059"/>
                    <a:pt x="15589" y="6059"/>
                  </a:cubicBezTo>
                  <a:cubicBezTo>
                    <a:pt x="16614" y="3736"/>
                    <a:pt x="14103" y="3130"/>
                    <a:pt x="14103" y="3130"/>
                  </a:cubicBezTo>
                  <a:cubicBezTo>
                    <a:pt x="13879" y="1261"/>
                    <a:pt x="12705" y="994"/>
                    <a:pt x="12052" y="994"/>
                  </a:cubicBezTo>
                  <a:cubicBezTo>
                    <a:pt x="11791" y="994"/>
                    <a:pt x="11613" y="1037"/>
                    <a:pt x="11613" y="1037"/>
                  </a:cubicBezTo>
                  <a:cubicBezTo>
                    <a:pt x="11085" y="245"/>
                    <a:pt x="10527" y="1"/>
                    <a:pt x="100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0"/>
            <p:cNvSpPr/>
            <p:nvPr/>
          </p:nvSpPr>
          <p:spPr>
            <a:xfrm rot="-250099">
              <a:off x="2447425" y="3546804"/>
              <a:ext cx="628589" cy="654600"/>
            </a:xfrm>
            <a:custGeom>
              <a:rect b="b" l="l" r="r" t="t"/>
              <a:pathLst>
                <a:path extrusionOk="0" h="13162" w="12639">
                  <a:moveTo>
                    <a:pt x="4290" y="0"/>
                  </a:moveTo>
                  <a:lnTo>
                    <a:pt x="3495" y="3536"/>
                  </a:lnTo>
                  <a:lnTo>
                    <a:pt x="1" y="3913"/>
                  </a:lnTo>
                  <a:lnTo>
                    <a:pt x="210" y="4122"/>
                  </a:lnTo>
                  <a:lnTo>
                    <a:pt x="3537" y="4331"/>
                  </a:lnTo>
                  <a:lnTo>
                    <a:pt x="9751" y="13161"/>
                  </a:lnTo>
                  <a:lnTo>
                    <a:pt x="12639" y="10378"/>
                  </a:lnTo>
                  <a:lnTo>
                    <a:pt x="4269" y="3515"/>
                  </a:lnTo>
                  <a:lnTo>
                    <a:pt x="4416" y="147"/>
                  </a:lnTo>
                  <a:lnTo>
                    <a:pt x="429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0"/>
            <p:cNvSpPr/>
            <p:nvPr/>
          </p:nvSpPr>
          <p:spPr>
            <a:xfrm rot="-250099">
              <a:off x="2346202" y="3485084"/>
              <a:ext cx="306014" cy="302880"/>
            </a:xfrm>
            <a:custGeom>
              <a:rect b="b" l="l" r="r" t="t"/>
              <a:pathLst>
                <a:path extrusionOk="0" h="6090" w="6153">
                  <a:moveTo>
                    <a:pt x="2972" y="1"/>
                  </a:moveTo>
                  <a:lnTo>
                    <a:pt x="2721" y="2679"/>
                  </a:lnTo>
                  <a:lnTo>
                    <a:pt x="1" y="2826"/>
                  </a:lnTo>
                  <a:lnTo>
                    <a:pt x="22" y="2951"/>
                  </a:lnTo>
                  <a:lnTo>
                    <a:pt x="2784" y="3077"/>
                  </a:lnTo>
                  <a:lnTo>
                    <a:pt x="5336" y="6090"/>
                  </a:lnTo>
                  <a:lnTo>
                    <a:pt x="6152" y="5316"/>
                  </a:lnTo>
                  <a:lnTo>
                    <a:pt x="3097" y="2784"/>
                  </a:lnTo>
                  <a:lnTo>
                    <a:pt x="311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
            <p:cNvSpPr/>
            <p:nvPr/>
          </p:nvSpPr>
          <p:spPr>
            <a:xfrm rot="-250099">
              <a:off x="2352837" y="3502905"/>
              <a:ext cx="142637" cy="140499"/>
            </a:xfrm>
            <a:custGeom>
              <a:rect b="b" l="l" r="r" t="t"/>
              <a:pathLst>
                <a:path extrusionOk="0" h="2825" w="2868">
                  <a:moveTo>
                    <a:pt x="64" y="0"/>
                  </a:moveTo>
                  <a:lnTo>
                    <a:pt x="1" y="63"/>
                  </a:lnTo>
                  <a:lnTo>
                    <a:pt x="2554" y="2825"/>
                  </a:lnTo>
                  <a:lnTo>
                    <a:pt x="2867" y="2532"/>
                  </a:lnTo>
                  <a:lnTo>
                    <a:pt x="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20"/>
          <p:cNvGrpSpPr/>
          <p:nvPr/>
        </p:nvGrpSpPr>
        <p:grpSpPr>
          <a:xfrm>
            <a:off x="4959024" y="2169075"/>
            <a:ext cx="629306" cy="1698311"/>
            <a:chOff x="5067024" y="2169075"/>
            <a:chExt cx="629306" cy="1698311"/>
          </a:xfrm>
        </p:grpSpPr>
        <p:sp>
          <p:nvSpPr>
            <p:cNvPr id="311" name="Google Shape;311;p20"/>
            <p:cNvSpPr/>
            <p:nvPr/>
          </p:nvSpPr>
          <p:spPr>
            <a:xfrm rot="217909">
              <a:off x="5108564" y="2185041"/>
              <a:ext cx="546226" cy="1329062"/>
            </a:xfrm>
            <a:custGeom>
              <a:rect b="b" l="l" r="r" t="t"/>
              <a:pathLst>
                <a:path extrusionOk="0" h="14892" w="8056">
                  <a:moveTo>
                    <a:pt x="5613" y="0"/>
                  </a:moveTo>
                  <a:cubicBezTo>
                    <a:pt x="4872" y="0"/>
                    <a:pt x="4047" y="747"/>
                    <a:pt x="3243" y="2310"/>
                  </a:cubicBezTo>
                  <a:cubicBezTo>
                    <a:pt x="2155" y="4444"/>
                    <a:pt x="0" y="9340"/>
                    <a:pt x="272" y="11663"/>
                  </a:cubicBezTo>
                  <a:cubicBezTo>
                    <a:pt x="544" y="13985"/>
                    <a:pt x="2364" y="14885"/>
                    <a:pt x="2364" y="14885"/>
                  </a:cubicBezTo>
                  <a:cubicBezTo>
                    <a:pt x="2425" y="14889"/>
                    <a:pt x="2491" y="14891"/>
                    <a:pt x="2561" y="14891"/>
                  </a:cubicBezTo>
                  <a:cubicBezTo>
                    <a:pt x="3323" y="14891"/>
                    <a:pt x="4658" y="14602"/>
                    <a:pt x="6152" y="12228"/>
                  </a:cubicBezTo>
                  <a:cubicBezTo>
                    <a:pt x="7784" y="9633"/>
                    <a:pt x="8056" y="3754"/>
                    <a:pt x="7365" y="1870"/>
                  </a:cubicBezTo>
                  <a:cubicBezTo>
                    <a:pt x="6912" y="642"/>
                    <a:pt x="6299" y="0"/>
                    <a:pt x="561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0"/>
            <p:cNvSpPr/>
            <p:nvPr/>
          </p:nvSpPr>
          <p:spPr>
            <a:xfrm>
              <a:off x="5093905" y="3072322"/>
              <a:ext cx="374654" cy="795064"/>
            </a:xfrm>
            <a:custGeom>
              <a:rect b="b" l="l" r="r" t="t"/>
              <a:pathLst>
                <a:path extrusionOk="0" h="15986" w="7533">
                  <a:moveTo>
                    <a:pt x="7407" y="0"/>
                  </a:moveTo>
                  <a:lnTo>
                    <a:pt x="4017" y="6131"/>
                  </a:lnTo>
                  <a:lnTo>
                    <a:pt x="2657" y="3034"/>
                  </a:lnTo>
                  <a:lnTo>
                    <a:pt x="2490" y="3160"/>
                  </a:lnTo>
                  <a:lnTo>
                    <a:pt x="3411" y="6738"/>
                  </a:lnTo>
                  <a:lnTo>
                    <a:pt x="0" y="15149"/>
                  </a:lnTo>
                  <a:lnTo>
                    <a:pt x="3181" y="15986"/>
                  </a:lnTo>
                  <a:lnTo>
                    <a:pt x="4415" y="6989"/>
                  </a:lnTo>
                  <a:lnTo>
                    <a:pt x="7533" y="21"/>
                  </a:lnTo>
                  <a:lnTo>
                    <a:pt x="74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20"/>
          <p:cNvGrpSpPr/>
          <p:nvPr/>
        </p:nvGrpSpPr>
        <p:grpSpPr>
          <a:xfrm>
            <a:off x="5539637" y="3011843"/>
            <a:ext cx="856489" cy="1171920"/>
            <a:chOff x="5631899" y="3011843"/>
            <a:chExt cx="856489" cy="1171920"/>
          </a:xfrm>
        </p:grpSpPr>
        <p:sp>
          <p:nvSpPr>
            <p:cNvPr id="314" name="Google Shape;314;p20"/>
            <p:cNvSpPr/>
            <p:nvPr/>
          </p:nvSpPr>
          <p:spPr>
            <a:xfrm>
              <a:off x="5631899" y="3681092"/>
              <a:ext cx="385098" cy="502672"/>
            </a:xfrm>
            <a:custGeom>
              <a:rect b="b" l="l" r="r" t="t"/>
              <a:pathLst>
                <a:path extrusionOk="0" h="10107" w="7743">
                  <a:moveTo>
                    <a:pt x="6696" y="1"/>
                  </a:moveTo>
                  <a:lnTo>
                    <a:pt x="1" y="8077"/>
                  </a:lnTo>
                  <a:lnTo>
                    <a:pt x="3202" y="10107"/>
                  </a:lnTo>
                  <a:lnTo>
                    <a:pt x="7742" y="649"/>
                  </a:lnTo>
                  <a:lnTo>
                    <a:pt x="66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p:nvPr/>
          </p:nvSpPr>
          <p:spPr>
            <a:xfrm>
              <a:off x="5778620" y="3011843"/>
              <a:ext cx="709768" cy="802773"/>
            </a:xfrm>
            <a:custGeom>
              <a:rect b="b" l="l" r="r" t="t"/>
              <a:pathLst>
                <a:path extrusionOk="0" h="16141" w="14271">
                  <a:moveTo>
                    <a:pt x="10257" y="1"/>
                  </a:moveTo>
                  <a:cubicBezTo>
                    <a:pt x="9237" y="1"/>
                    <a:pt x="8088" y="440"/>
                    <a:pt x="6927" y="1363"/>
                  </a:cubicBezTo>
                  <a:cubicBezTo>
                    <a:pt x="4688" y="3162"/>
                    <a:pt x="85" y="7493"/>
                    <a:pt x="43" y="10444"/>
                  </a:cubicBezTo>
                  <a:cubicBezTo>
                    <a:pt x="1" y="13394"/>
                    <a:pt x="3265" y="15026"/>
                    <a:pt x="3265" y="15026"/>
                  </a:cubicBezTo>
                  <a:cubicBezTo>
                    <a:pt x="4000" y="15374"/>
                    <a:pt x="5052" y="16140"/>
                    <a:pt x="6562" y="16140"/>
                  </a:cubicBezTo>
                  <a:cubicBezTo>
                    <a:pt x="7415" y="16140"/>
                    <a:pt x="8413" y="15896"/>
                    <a:pt x="9584" y="15193"/>
                  </a:cubicBezTo>
                  <a:cubicBezTo>
                    <a:pt x="12806" y="13227"/>
                    <a:pt x="14271" y="6887"/>
                    <a:pt x="13769" y="3685"/>
                  </a:cubicBezTo>
                  <a:cubicBezTo>
                    <a:pt x="13385" y="1303"/>
                    <a:pt x="12013" y="1"/>
                    <a:pt x="102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20"/>
          <p:cNvGrpSpPr/>
          <p:nvPr/>
        </p:nvGrpSpPr>
        <p:grpSpPr>
          <a:xfrm>
            <a:off x="6137664" y="3783150"/>
            <a:ext cx="958496" cy="847043"/>
            <a:chOff x="6137664" y="3478350"/>
            <a:chExt cx="958496" cy="847043"/>
          </a:xfrm>
        </p:grpSpPr>
        <p:sp>
          <p:nvSpPr>
            <p:cNvPr id="317" name="Google Shape;317;p20"/>
            <p:cNvSpPr/>
            <p:nvPr/>
          </p:nvSpPr>
          <p:spPr>
            <a:xfrm>
              <a:off x="6303136" y="3478350"/>
              <a:ext cx="793025" cy="745030"/>
            </a:xfrm>
            <a:custGeom>
              <a:rect b="b" l="l" r="r" t="t"/>
              <a:pathLst>
                <a:path extrusionOk="0" h="14980" w="15945">
                  <a:moveTo>
                    <a:pt x="9380" y="0"/>
                  </a:moveTo>
                  <a:cubicBezTo>
                    <a:pt x="8405" y="0"/>
                    <a:pt x="7425" y="336"/>
                    <a:pt x="6633" y="1024"/>
                  </a:cubicBezTo>
                  <a:cubicBezTo>
                    <a:pt x="6403" y="1213"/>
                    <a:pt x="6215" y="1401"/>
                    <a:pt x="6047" y="1631"/>
                  </a:cubicBezTo>
                  <a:cubicBezTo>
                    <a:pt x="5611" y="1484"/>
                    <a:pt x="5156" y="1409"/>
                    <a:pt x="4700" y="1409"/>
                  </a:cubicBezTo>
                  <a:cubicBezTo>
                    <a:pt x="3733" y="1409"/>
                    <a:pt x="2763" y="1744"/>
                    <a:pt x="1967" y="2426"/>
                  </a:cubicBezTo>
                  <a:cubicBezTo>
                    <a:pt x="189" y="3933"/>
                    <a:pt x="0" y="6611"/>
                    <a:pt x="1507" y="8369"/>
                  </a:cubicBezTo>
                  <a:cubicBezTo>
                    <a:pt x="2340" y="9357"/>
                    <a:pt x="3532" y="9843"/>
                    <a:pt x="4734" y="9843"/>
                  </a:cubicBezTo>
                  <a:cubicBezTo>
                    <a:pt x="4830" y="9843"/>
                    <a:pt x="4926" y="9839"/>
                    <a:pt x="5022" y="9833"/>
                  </a:cubicBezTo>
                  <a:lnTo>
                    <a:pt x="5022" y="9833"/>
                  </a:lnTo>
                  <a:cubicBezTo>
                    <a:pt x="4729" y="11089"/>
                    <a:pt x="5022" y="12470"/>
                    <a:pt x="5922" y="13516"/>
                  </a:cubicBezTo>
                  <a:cubicBezTo>
                    <a:pt x="6761" y="14481"/>
                    <a:pt x="7940" y="14979"/>
                    <a:pt x="9125" y="14979"/>
                  </a:cubicBezTo>
                  <a:cubicBezTo>
                    <a:pt x="10097" y="14979"/>
                    <a:pt x="11072" y="14644"/>
                    <a:pt x="11864" y="13955"/>
                  </a:cubicBezTo>
                  <a:cubicBezTo>
                    <a:pt x="13036" y="12972"/>
                    <a:pt x="13517" y="11465"/>
                    <a:pt x="13287" y="10043"/>
                  </a:cubicBezTo>
                  <a:cubicBezTo>
                    <a:pt x="13517" y="9917"/>
                    <a:pt x="13747" y="9750"/>
                    <a:pt x="13977" y="9561"/>
                  </a:cubicBezTo>
                  <a:cubicBezTo>
                    <a:pt x="15735" y="8034"/>
                    <a:pt x="15944" y="5377"/>
                    <a:pt x="14417" y="3598"/>
                  </a:cubicBezTo>
                  <a:cubicBezTo>
                    <a:pt x="14103" y="3221"/>
                    <a:pt x="13726" y="2928"/>
                    <a:pt x="13308" y="2698"/>
                  </a:cubicBezTo>
                  <a:cubicBezTo>
                    <a:pt x="13140" y="2259"/>
                    <a:pt x="12910" y="1840"/>
                    <a:pt x="12575" y="1464"/>
                  </a:cubicBezTo>
                  <a:cubicBezTo>
                    <a:pt x="11748" y="499"/>
                    <a:pt x="10567" y="0"/>
                    <a:pt x="93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
            <p:cNvSpPr/>
            <p:nvPr/>
          </p:nvSpPr>
          <p:spPr>
            <a:xfrm>
              <a:off x="6137664" y="3766571"/>
              <a:ext cx="611939" cy="558822"/>
            </a:xfrm>
            <a:custGeom>
              <a:rect b="b" l="l" r="r" t="t"/>
              <a:pathLst>
                <a:path extrusionOk="0" h="11236" w="12304">
                  <a:moveTo>
                    <a:pt x="8935" y="0"/>
                  </a:moveTo>
                  <a:lnTo>
                    <a:pt x="8726" y="188"/>
                  </a:lnTo>
                  <a:lnTo>
                    <a:pt x="8391" y="3222"/>
                  </a:lnTo>
                  <a:lnTo>
                    <a:pt x="1" y="8453"/>
                  </a:lnTo>
                  <a:lnTo>
                    <a:pt x="2407" y="11236"/>
                  </a:lnTo>
                  <a:lnTo>
                    <a:pt x="9102" y="3934"/>
                  </a:lnTo>
                  <a:lnTo>
                    <a:pt x="12178" y="4227"/>
                  </a:lnTo>
                  <a:lnTo>
                    <a:pt x="12304" y="4122"/>
                  </a:lnTo>
                  <a:lnTo>
                    <a:pt x="9123" y="3222"/>
                  </a:lnTo>
                  <a:lnTo>
                    <a:pt x="89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0"/>
            <p:cNvSpPr/>
            <p:nvPr/>
          </p:nvSpPr>
          <p:spPr>
            <a:xfrm>
              <a:off x="6546643" y="3697885"/>
              <a:ext cx="284136" cy="273692"/>
            </a:xfrm>
            <a:custGeom>
              <a:rect b="b" l="l" r="r" t="t"/>
              <a:pathLst>
                <a:path extrusionOk="0" h="5503" w="5713">
                  <a:moveTo>
                    <a:pt x="3139" y="0"/>
                  </a:moveTo>
                  <a:lnTo>
                    <a:pt x="2909" y="2532"/>
                  </a:lnTo>
                  <a:lnTo>
                    <a:pt x="0" y="4708"/>
                  </a:lnTo>
                  <a:lnTo>
                    <a:pt x="691" y="5503"/>
                  </a:lnTo>
                  <a:lnTo>
                    <a:pt x="3160" y="2825"/>
                  </a:lnTo>
                  <a:lnTo>
                    <a:pt x="5692" y="2971"/>
                  </a:lnTo>
                  <a:lnTo>
                    <a:pt x="5713" y="2846"/>
                  </a:lnTo>
                  <a:lnTo>
                    <a:pt x="3265" y="2490"/>
                  </a:lnTo>
                  <a:lnTo>
                    <a:pt x="32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0"/>
            <p:cNvSpPr/>
            <p:nvPr/>
          </p:nvSpPr>
          <p:spPr>
            <a:xfrm>
              <a:off x="6691275" y="3714497"/>
              <a:ext cx="134285" cy="123890"/>
            </a:xfrm>
            <a:custGeom>
              <a:rect b="b" l="l" r="r" t="t"/>
              <a:pathLst>
                <a:path extrusionOk="0" h="2491" w="2700">
                  <a:moveTo>
                    <a:pt x="2658" y="1"/>
                  </a:moveTo>
                  <a:lnTo>
                    <a:pt x="1" y="2198"/>
                  </a:lnTo>
                  <a:lnTo>
                    <a:pt x="252" y="2491"/>
                  </a:lnTo>
                  <a:lnTo>
                    <a:pt x="2700" y="64"/>
                  </a:lnTo>
                  <a:lnTo>
                    <a:pt x="26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 name="Google Shape;321;p20"/>
          <p:cNvGrpSpPr/>
          <p:nvPr/>
        </p:nvGrpSpPr>
        <p:grpSpPr>
          <a:xfrm>
            <a:off x="2108255" y="3737916"/>
            <a:ext cx="4965940" cy="4965990"/>
            <a:chOff x="2108255" y="3737916"/>
            <a:chExt cx="4965940" cy="4965990"/>
          </a:xfrm>
        </p:grpSpPr>
        <p:sp>
          <p:nvSpPr>
            <p:cNvPr id="322" name="Google Shape;322;p20"/>
            <p:cNvSpPr/>
            <p:nvPr/>
          </p:nvSpPr>
          <p:spPr>
            <a:xfrm>
              <a:off x="2108255" y="3737916"/>
              <a:ext cx="4965940" cy="4965990"/>
            </a:xfrm>
            <a:custGeom>
              <a:rect b="b" l="l" r="r" t="t"/>
              <a:pathLst>
                <a:path extrusionOk="0" h="99849" w="99848">
                  <a:moveTo>
                    <a:pt x="49924" y="1"/>
                  </a:moveTo>
                  <a:cubicBezTo>
                    <a:pt x="22347" y="1"/>
                    <a:pt x="0" y="22347"/>
                    <a:pt x="0" y="49925"/>
                  </a:cubicBezTo>
                  <a:cubicBezTo>
                    <a:pt x="0" y="77502"/>
                    <a:pt x="22347" y="99848"/>
                    <a:pt x="49924" y="99848"/>
                  </a:cubicBezTo>
                  <a:cubicBezTo>
                    <a:pt x="77501" y="99848"/>
                    <a:pt x="99848" y="77502"/>
                    <a:pt x="99848" y="49925"/>
                  </a:cubicBezTo>
                  <a:cubicBezTo>
                    <a:pt x="99848" y="22347"/>
                    <a:pt x="77501" y="1"/>
                    <a:pt x="499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0"/>
            <p:cNvSpPr/>
            <p:nvPr/>
          </p:nvSpPr>
          <p:spPr>
            <a:xfrm>
              <a:off x="2431175" y="4068525"/>
              <a:ext cx="4320150" cy="4320196"/>
            </a:xfrm>
            <a:custGeom>
              <a:rect b="b" l="l" r="r" t="t"/>
              <a:pathLst>
                <a:path extrusionOk="0" h="93739" w="93738">
                  <a:moveTo>
                    <a:pt x="46618" y="1"/>
                  </a:moveTo>
                  <a:lnTo>
                    <a:pt x="46618" y="838"/>
                  </a:lnTo>
                  <a:lnTo>
                    <a:pt x="46869" y="838"/>
                  </a:lnTo>
                  <a:cubicBezTo>
                    <a:pt x="47476" y="838"/>
                    <a:pt x="48062" y="838"/>
                    <a:pt x="48668" y="859"/>
                  </a:cubicBezTo>
                  <a:lnTo>
                    <a:pt x="48689" y="43"/>
                  </a:lnTo>
                  <a:cubicBezTo>
                    <a:pt x="48083" y="22"/>
                    <a:pt x="47476" y="1"/>
                    <a:pt x="46869" y="1"/>
                  </a:cubicBezTo>
                  <a:close/>
                  <a:moveTo>
                    <a:pt x="44546" y="64"/>
                  </a:moveTo>
                  <a:cubicBezTo>
                    <a:pt x="43856" y="84"/>
                    <a:pt x="43145" y="147"/>
                    <a:pt x="42454" y="210"/>
                  </a:cubicBezTo>
                  <a:lnTo>
                    <a:pt x="42538" y="1026"/>
                  </a:lnTo>
                  <a:cubicBezTo>
                    <a:pt x="43207" y="963"/>
                    <a:pt x="43898" y="921"/>
                    <a:pt x="44567" y="880"/>
                  </a:cubicBezTo>
                  <a:lnTo>
                    <a:pt x="44546" y="64"/>
                  </a:lnTo>
                  <a:close/>
                  <a:moveTo>
                    <a:pt x="50782" y="168"/>
                  </a:moveTo>
                  <a:lnTo>
                    <a:pt x="50719" y="984"/>
                  </a:lnTo>
                  <a:cubicBezTo>
                    <a:pt x="51389" y="1047"/>
                    <a:pt x="52058" y="1110"/>
                    <a:pt x="52749" y="1193"/>
                  </a:cubicBezTo>
                  <a:lnTo>
                    <a:pt x="52853" y="377"/>
                  </a:lnTo>
                  <a:cubicBezTo>
                    <a:pt x="52163" y="294"/>
                    <a:pt x="51472" y="210"/>
                    <a:pt x="50782" y="168"/>
                  </a:cubicBezTo>
                  <a:close/>
                  <a:moveTo>
                    <a:pt x="40404" y="461"/>
                  </a:moveTo>
                  <a:cubicBezTo>
                    <a:pt x="39713" y="545"/>
                    <a:pt x="39023" y="649"/>
                    <a:pt x="38332" y="775"/>
                  </a:cubicBezTo>
                  <a:lnTo>
                    <a:pt x="38500" y="1591"/>
                  </a:lnTo>
                  <a:cubicBezTo>
                    <a:pt x="39148" y="1465"/>
                    <a:pt x="39839" y="1361"/>
                    <a:pt x="40508" y="1277"/>
                  </a:cubicBezTo>
                  <a:lnTo>
                    <a:pt x="40404" y="461"/>
                  </a:lnTo>
                  <a:close/>
                  <a:moveTo>
                    <a:pt x="54904" y="691"/>
                  </a:moveTo>
                  <a:lnTo>
                    <a:pt x="54757" y="1507"/>
                  </a:lnTo>
                  <a:cubicBezTo>
                    <a:pt x="55427" y="1612"/>
                    <a:pt x="56117" y="1758"/>
                    <a:pt x="56766" y="1884"/>
                  </a:cubicBezTo>
                  <a:lnTo>
                    <a:pt x="56954" y="1089"/>
                  </a:lnTo>
                  <a:cubicBezTo>
                    <a:pt x="56285" y="942"/>
                    <a:pt x="55594" y="796"/>
                    <a:pt x="54904" y="691"/>
                  </a:cubicBezTo>
                  <a:close/>
                  <a:moveTo>
                    <a:pt x="36303" y="1193"/>
                  </a:moveTo>
                  <a:cubicBezTo>
                    <a:pt x="35633" y="1361"/>
                    <a:pt x="34943" y="1528"/>
                    <a:pt x="34294" y="1717"/>
                  </a:cubicBezTo>
                  <a:lnTo>
                    <a:pt x="34503" y="2512"/>
                  </a:lnTo>
                  <a:cubicBezTo>
                    <a:pt x="35152" y="2323"/>
                    <a:pt x="35821" y="2156"/>
                    <a:pt x="36491" y="2009"/>
                  </a:cubicBezTo>
                  <a:lnTo>
                    <a:pt x="36303" y="1193"/>
                  </a:lnTo>
                  <a:close/>
                  <a:moveTo>
                    <a:pt x="58963" y="1570"/>
                  </a:moveTo>
                  <a:lnTo>
                    <a:pt x="58754" y="2386"/>
                  </a:lnTo>
                  <a:cubicBezTo>
                    <a:pt x="59423" y="2553"/>
                    <a:pt x="60072" y="2742"/>
                    <a:pt x="60720" y="2951"/>
                  </a:cubicBezTo>
                  <a:lnTo>
                    <a:pt x="60972" y="2156"/>
                  </a:lnTo>
                  <a:cubicBezTo>
                    <a:pt x="60302" y="1947"/>
                    <a:pt x="59632" y="1758"/>
                    <a:pt x="58963" y="1570"/>
                  </a:cubicBezTo>
                  <a:close/>
                  <a:moveTo>
                    <a:pt x="32285" y="2323"/>
                  </a:moveTo>
                  <a:cubicBezTo>
                    <a:pt x="31637" y="2533"/>
                    <a:pt x="30967" y="2763"/>
                    <a:pt x="30339" y="3014"/>
                  </a:cubicBezTo>
                  <a:lnTo>
                    <a:pt x="30611" y="3788"/>
                  </a:lnTo>
                  <a:cubicBezTo>
                    <a:pt x="31260" y="3537"/>
                    <a:pt x="31909" y="3307"/>
                    <a:pt x="32557" y="3097"/>
                  </a:cubicBezTo>
                  <a:lnTo>
                    <a:pt x="32285" y="2323"/>
                  </a:lnTo>
                  <a:close/>
                  <a:moveTo>
                    <a:pt x="62938" y="2825"/>
                  </a:moveTo>
                  <a:lnTo>
                    <a:pt x="62666" y="3600"/>
                  </a:lnTo>
                  <a:cubicBezTo>
                    <a:pt x="63294" y="3830"/>
                    <a:pt x="63943" y="4081"/>
                    <a:pt x="64570" y="4353"/>
                  </a:cubicBezTo>
                  <a:lnTo>
                    <a:pt x="64884" y="3600"/>
                  </a:lnTo>
                  <a:cubicBezTo>
                    <a:pt x="64257" y="3328"/>
                    <a:pt x="63587" y="3077"/>
                    <a:pt x="62938" y="2825"/>
                  </a:cubicBezTo>
                  <a:close/>
                  <a:moveTo>
                    <a:pt x="28414" y="3788"/>
                  </a:moveTo>
                  <a:cubicBezTo>
                    <a:pt x="27766" y="4060"/>
                    <a:pt x="27138" y="4353"/>
                    <a:pt x="26510" y="4646"/>
                  </a:cubicBezTo>
                  <a:lnTo>
                    <a:pt x="26866" y="5399"/>
                  </a:lnTo>
                  <a:cubicBezTo>
                    <a:pt x="27494" y="5085"/>
                    <a:pt x="28101" y="4813"/>
                    <a:pt x="28728" y="4541"/>
                  </a:cubicBezTo>
                  <a:lnTo>
                    <a:pt x="28414" y="3788"/>
                  </a:lnTo>
                  <a:close/>
                  <a:moveTo>
                    <a:pt x="66788" y="4437"/>
                  </a:moveTo>
                  <a:lnTo>
                    <a:pt x="66454" y="5190"/>
                  </a:lnTo>
                  <a:cubicBezTo>
                    <a:pt x="67060" y="5462"/>
                    <a:pt x="67667" y="5776"/>
                    <a:pt x="68274" y="6090"/>
                  </a:cubicBezTo>
                  <a:lnTo>
                    <a:pt x="68650" y="5357"/>
                  </a:lnTo>
                  <a:cubicBezTo>
                    <a:pt x="68044" y="5043"/>
                    <a:pt x="67416" y="4730"/>
                    <a:pt x="66788" y="4437"/>
                  </a:cubicBezTo>
                  <a:close/>
                  <a:moveTo>
                    <a:pt x="24669" y="5587"/>
                  </a:moveTo>
                  <a:cubicBezTo>
                    <a:pt x="24062" y="5922"/>
                    <a:pt x="23455" y="6257"/>
                    <a:pt x="22870" y="6613"/>
                  </a:cubicBezTo>
                  <a:lnTo>
                    <a:pt x="23288" y="7324"/>
                  </a:lnTo>
                  <a:cubicBezTo>
                    <a:pt x="23874" y="6968"/>
                    <a:pt x="24460" y="6634"/>
                    <a:pt x="25067" y="6320"/>
                  </a:cubicBezTo>
                  <a:lnTo>
                    <a:pt x="24669" y="5587"/>
                  </a:lnTo>
                  <a:close/>
                  <a:moveTo>
                    <a:pt x="70492" y="6382"/>
                  </a:moveTo>
                  <a:lnTo>
                    <a:pt x="70073" y="7094"/>
                  </a:lnTo>
                  <a:cubicBezTo>
                    <a:pt x="70659" y="7429"/>
                    <a:pt x="71245" y="7784"/>
                    <a:pt x="71810" y="8161"/>
                  </a:cubicBezTo>
                  <a:lnTo>
                    <a:pt x="72270" y="7471"/>
                  </a:lnTo>
                  <a:cubicBezTo>
                    <a:pt x="71684" y="7094"/>
                    <a:pt x="71078" y="6717"/>
                    <a:pt x="70492" y="6382"/>
                  </a:cubicBezTo>
                  <a:close/>
                  <a:moveTo>
                    <a:pt x="21091" y="7722"/>
                  </a:moveTo>
                  <a:cubicBezTo>
                    <a:pt x="20526" y="8098"/>
                    <a:pt x="19940" y="8496"/>
                    <a:pt x="19396" y="8914"/>
                  </a:cubicBezTo>
                  <a:lnTo>
                    <a:pt x="19878" y="9584"/>
                  </a:lnTo>
                  <a:cubicBezTo>
                    <a:pt x="20422" y="9186"/>
                    <a:pt x="20987" y="8789"/>
                    <a:pt x="21551" y="8412"/>
                  </a:cubicBezTo>
                  <a:lnTo>
                    <a:pt x="21091" y="7722"/>
                  </a:lnTo>
                  <a:close/>
                  <a:moveTo>
                    <a:pt x="73986" y="8642"/>
                  </a:moveTo>
                  <a:lnTo>
                    <a:pt x="73505" y="9312"/>
                  </a:lnTo>
                  <a:cubicBezTo>
                    <a:pt x="74070" y="9709"/>
                    <a:pt x="74614" y="10107"/>
                    <a:pt x="75137" y="10525"/>
                  </a:cubicBezTo>
                  <a:lnTo>
                    <a:pt x="75660" y="9877"/>
                  </a:lnTo>
                  <a:cubicBezTo>
                    <a:pt x="75116" y="9458"/>
                    <a:pt x="74551" y="9040"/>
                    <a:pt x="73986" y="8642"/>
                  </a:cubicBezTo>
                  <a:close/>
                  <a:moveTo>
                    <a:pt x="17743" y="10170"/>
                  </a:moveTo>
                  <a:cubicBezTo>
                    <a:pt x="17199" y="10588"/>
                    <a:pt x="16655" y="11048"/>
                    <a:pt x="16132" y="11488"/>
                  </a:cubicBezTo>
                  <a:lnTo>
                    <a:pt x="16676" y="12116"/>
                  </a:lnTo>
                  <a:cubicBezTo>
                    <a:pt x="17178" y="11676"/>
                    <a:pt x="17701" y="11237"/>
                    <a:pt x="18246" y="10818"/>
                  </a:cubicBezTo>
                  <a:lnTo>
                    <a:pt x="17743" y="10170"/>
                  </a:lnTo>
                  <a:close/>
                  <a:moveTo>
                    <a:pt x="77271" y="11195"/>
                  </a:moveTo>
                  <a:lnTo>
                    <a:pt x="76727" y="11823"/>
                  </a:lnTo>
                  <a:cubicBezTo>
                    <a:pt x="77250" y="12262"/>
                    <a:pt x="77752" y="12722"/>
                    <a:pt x="78254" y="13183"/>
                  </a:cubicBezTo>
                  <a:lnTo>
                    <a:pt x="78819" y="12576"/>
                  </a:lnTo>
                  <a:cubicBezTo>
                    <a:pt x="78317" y="12116"/>
                    <a:pt x="77794" y="11634"/>
                    <a:pt x="77271" y="11195"/>
                  </a:cubicBezTo>
                  <a:close/>
                  <a:moveTo>
                    <a:pt x="14584" y="12890"/>
                  </a:moveTo>
                  <a:cubicBezTo>
                    <a:pt x="14082" y="13371"/>
                    <a:pt x="13600" y="13873"/>
                    <a:pt x="13119" y="14354"/>
                  </a:cubicBezTo>
                  <a:lnTo>
                    <a:pt x="13705" y="14940"/>
                  </a:lnTo>
                  <a:cubicBezTo>
                    <a:pt x="14186" y="14438"/>
                    <a:pt x="14668" y="13957"/>
                    <a:pt x="15170" y="13497"/>
                  </a:cubicBezTo>
                  <a:lnTo>
                    <a:pt x="14584" y="12890"/>
                  </a:lnTo>
                  <a:close/>
                  <a:moveTo>
                    <a:pt x="80305" y="14041"/>
                  </a:moveTo>
                  <a:lnTo>
                    <a:pt x="79719" y="14605"/>
                  </a:lnTo>
                  <a:cubicBezTo>
                    <a:pt x="80200" y="15087"/>
                    <a:pt x="80661" y="15589"/>
                    <a:pt x="81121" y="16091"/>
                  </a:cubicBezTo>
                  <a:lnTo>
                    <a:pt x="81728" y="15547"/>
                  </a:lnTo>
                  <a:cubicBezTo>
                    <a:pt x="81267" y="15045"/>
                    <a:pt x="80786" y="14522"/>
                    <a:pt x="80305" y="14041"/>
                  </a:cubicBezTo>
                  <a:close/>
                  <a:moveTo>
                    <a:pt x="11717" y="15882"/>
                  </a:moveTo>
                  <a:cubicBezTo>
                    <a:pt x="11236" y="16405"/>
                    <a:pt x="10797" y="16949"/>
                    <a:pt x="10357" y="17493"/>
                  </a:cubicBezTo>
                  <a:lnTo>
                    <a:pt x="11006" y="17995"/>
                  </a:lnTo>
                  <a:cubicBezTo>
                    <a:pt x="11424" y="17472"/>
                    <a:pt x="11864" y="16949"/>
                    <a:pt x="12324" y="16447"/>
                  </a:cubicBezTo>
                  <a:lnTo>
                    <a:pt x="11717" y="15882"/>
                  </a:lnTo>
                  <a:close/>
                  <a:moveTo>
                    <a:pt x="83088" y="17116"/>
                  </a:moveTo>
                  <a:lnTo>
                    <a:pt x="82460" y="17660"/>
                  </a:lnTo>
                  <a:cubicBezTo>
                    <a:pt x="82879" y="18183"/>
                    <a:pt x="83318" y="18706"/>
                    <a:pt x="83715" y="19250"/>
                  </a:cubicBezTo>
                  <a:lnTo>
                    <a:pt x="84385" y="18769"/>
                  </a:lnTo>
                  <a:cubicBezTo>
                    <a:pt x="83967" y="18204"/>
                    <a:pt x="83527" y="17660"/>
                    <a:pt x="83088" y="17116"/>
                  </a:cubicBezTo>
                  <a:close/>
                  <a:moveTo>
                    <a:pt x="9102" y="19125"/>
                  </a:moveTo>
                  <a:cubicBezTo>
                    <a:pt x="8683" y="19690"/>
                    <a:pt x="8286" y="20255"/>
                    <a:pt x="7909" y="20841"/>
                  </a:cubicBezTo>
                  <a:lnTo>
                    <a:pt x="8579" y="21301"/>
                  </a:lnTo>
                  <a:cubicBezTo>
                    <a:pt x="8955" y="20736"/>
                    <a:pt x="9353" y="20171"/>
                    <a:pt x="9751" y="19627"/>
                  </a:cubicBezTo>
                  <a:lnTo>
                    <a:pt x="9102" y="19125"/>
                  </a:lnTo>
                  <a:close/>
                  <a:moveTo>
                    <a:pt x="85599" y="20443"/>
                  </a:moveTo>
                  <a:lnTo>
                    <a:pt x="84908" y="20924"/>
                  </a:lnTo>
                  <a:cubicBezTo>
                    <a:pt x="85285" y="21468"/>
                    <a:pt x="85661" y="22054"/>
                    <a:pt x="86017" y="22619"/>
                  </a:cubicBezTo>
                  <a:lnTo>
                    <a:pt x="86729" y="22201"/>
                  </a:lnTo>
                  <a:cubicBezTo>
                    <a:pt x="86373" y="21615"/>
                    <a:pt x="85975" y="21029"/>
                    <a:pt x="85599" y="20443"/>
                  </a:cubicBezTo>
                  <a:close/>
                  <a:moveTo>
                    <a:pt x="6779" y="22598"/>
                  </a:moveTo>
                  <a:cubicBezTo>
                    <a:pt x="6424" y="23184"/>
                    <a:pt x="6068" y="23791"/>
                    <a:pt x="5733" y="24398"/>
                  </a:cubicBezTo>
                  <a:lnTo>
                    <a:pt x="6466" y="24795"/>
                  </a:lnTo>
                  <a:cubicBezTo>
                    <a:pt x="6779" y="24209"/>
                    <a:pt x="7135" y="23603"/>
                    <a:pt x="7470" y="23017"/>
                  </a:cubicBezTo>
                  <a:lnTo>
                    <a:pt x="6779" y="22598"/>
                  </a:lnTo>
                  <a:close/>
                  <a:moveTo>
                    <a:pt x="87775" y="23979"/>
                  </a:moveTo>
                  <a:lnTo>
                    <a:pt x="87063" y="24377"/>
                  </a:lnTo>
                  <a:cubicBezTo>
                    <a:pt x="87398" y="24984"/>
                    <a:pt x="87712" y="25590"/>
                    <a:pt x="88026" y="26197"/>
                  </a:cubicBezTo>
                  <a:lnTo>
                    <a:pt x="88758" y="25821"/>
                  </a:lnTo>
                  <a:cubicBezTo>
                    <a:pt x="88444" y="25193"/>
                    <a:pt x="88109" y="24586"/>
                    <a:pt x="87775" y="23979"/>
                  </a:cubicBezTo>
                  <a:close/>
                  <a:moveTo>
                    <a:pt x="4771" y="26260"/>
                  </a:moveTo>
                  <a:cubicBezTo>
                    <a:pt x="4478" y="26867"/>
                    <a:pt x="4185" y="27515"/>
                    <a:pt x="3892" y="28143"/>
                  </a:cubicBezTo>
                  <a:lnTo>
                    <a:pt x="4645" y="28478"/>
                  </a:lnTo>
                  <a:cubicBezTo>
                    <a:pt x="4917" y="27850"/>
                    <a:pt x="5210" y="27222"/>
                    <a:pt x="5524" y="26616"/>
                  </a:cubicBezTo>
                  <a:lnTo>
                    <a:pt x="4771" y="26260"/>
                  </a:lnTo>
                  <a:close/>
                  <a:moveTo>
                    <a:pt x="89658" y="27683"/>
                  </a:moveTo>
                  <a:lnTo>
                    <a:pt x="88905" y="28038"/>
                  </a:lnTo>
                  <a:cubicBezTo>
                    <a:pt x="89177" y="28645"/>
                    <a:pt x="89449" y="29273"/>
                    <a:pt x="89700" y="29901"/>
                  </a:cubicBezTo>
                  <a:lnTo>
                    <a:pt x="90453" y="29608"/>
                  </a:lnTo>
                  <a:cubicBezTo>
                    <a:pt x="90202" y="28959"/>
                    <a:pt x="89930" y="28331"/>
                    <a:pt x="89658" y="27683"/>
                  </a:cubicBezTo>
                  <a:close/>
                  <a:moveTo>
                    <a:pt x="3118" y="30068"/>
                  </a:moveTo>
                  <a:cubicBezTo>
                    <a:pt x="2867" y="30717"/>
                    <a:pt x="2616" y="31386"/>
                    <a:pt x="2406" y="32035"/>
                  </a:cubicBezTo>
                  <a:lnTo>
                    <a:pt x="3181" y="32286"/>
                  </a:lnTo>
                  <a:cubicBezTo>
                    <a:pt x="3411" y="31658"/>
                    <a:pt x="3641" y="31010"/>
                    <a:pt x="3871" y="30361"/>
                  </a:cubicBezTo>
                  <a:lnTo>
                    <a:pt x="3118" y="30068"/>
                  </a:lnTo>
                  <a:close/>
                  <a:moveTo>
                    <a:pt x="91185" y="31554"/>
                  </a:moveTo>
                  <a:lnTo>
                    <a:pt x="90411" y="31826"/>
                  </a:lnTo>
                  <a:cubicBezTo>
                    <a:pt x="90620" y="32474"/>
                    <a:pt x="90830" y="33123"/>
                    <a:pt x="91018" y="33771"/>
                  </a:cubicBezTo>
                  <a:lnTo>
                    <a:pt x="91813" y="33541"/>
                  </a:lnTo>
                  <a:cubicBezTo>
                    <a:pt x="91625" y="32872"/>
                    <a:pt x="91394" y="32202"/>
                    <a:pt x="91185" y="31554"/>
                  </a:cubicBezTo>
                  <a:close/>
                  <a:moveTo>
                    <a:pt x="1800" y="34023"/>
                  </a:moveTo>
                  <a:cubicBezTo>
                    <a:pt x="1611" y="34692"/>
                    <a:pt x="1423" y="35362"/>
                    <a:pt x="1256" y="36031"/>
                  </a:cubicBezTo>
                  <a:lnTo>
                    <a:pt x="2072" y="36220"/>
                  </a:lnTo>
                  <a:cubicBezTo>
                    <a:pt x="2218" y="35571"/>
                    <a:pt x="2406" y="34901"/>
                    <a:pt x="2574" y="34253"/>
                  </a:cubicBezTo>
                  <a:lnTo>
                    <a:pt x="1800" y="34023"/>
                  </a:lnTo>
                  <a:close/>
                  <a:moveTo>
                    <a:pt x="92357" y="35550"/>
                  </a:moveTo>
                  <a:lnTo>
                    <a:pt x="91562" y="35738"/>
                  </a:lnTo>
                  <a:cubicBezTo>
                    <a:pt x="91729" y="36408"/>
                    <a:pt x="91876" y="37077"/>
                    <a:pt x="92022" y="37747"/>
                  </a:cubicBezTo>
                  <a:lnTo>
                    <a:pt x="92817" y="37580"/>
                  </a:lnTo>
                  <a:cubicBezTo>
                    <a:pt x="92692" y="36889"/>
                    <a:pt x="92524" y="36220"/>
                    <a:pt x="92357" y="35550"/>
                  </a:cubicBezTo>
                  <a:close/>
                  <a:moveTo>
                    <a:pt x="837" y="38082"/>
                  </a:moveTo>
                  <a:cubicBezTo>
                    <a:pt x="712" y="38751"/>
                    <a:pt x="586" y="39442"/>
                    <a:pt x="481" y="40132"/>
                  </a:cubicBezTo>
                  <a:lnTo>
                    <a:pt x="1318" y="40237"/>
                  </a:lnTo>
                  <a:cubicBezTo>
                    <a:pt x="1402" y="39567"/>
                    <a:pt x="1507" y="38898"/>
                    <a:pt x="1632" y="38228"/>
                  </a:cubicBezTo>
                  <a:lnTo>
                    <a:pt x="837" y="38082"/>
                  </a:lnTo>
                  <a:close/>
                  <a:moveTo>
                    <a:pt x="93194" y="39630"/>
                  </a:moveTo>
                  <a:lnTo>
                    <a:pt x="92378" y="39756"/>
                  </a:lnTo>
                  <a:cubicBezTo>
                    <a:pt x="92482" y="40425"/>
                    <a:pt x="92566" y="41095"/>
                    <a:pt x="92629" y="41785"/>
                  </a:cubicBezTo>
                  <a:lnTo>
                    <a:pt x="93466" y="41681"/>
                  </a:lnTo>
                  <a:cubicBezTo>
                    <a:pt x="93382" y="40990"/>
                    <a:pt x="93299" y="40300"/>
                    <a:pt x="93194" y="39630"/>
                  </a:cubicBezTo>
                  <a:close/>
                  <a:moveTo>
                    <a:pt x="230" y="42183"/>
                  </a:moveTo>
                  <a:cubicBezTo>
                    <a:pt x="168" y="42873"/>
                    <a:pt x="105" y="43585"/>
                    <a:pt x="84" y="44275"/>
                  </a:cubicBezTo>
                  <a:lnTo>
                    <a:pt x="900" y="44317"/>
                  </a:lnTo>
                  <a:cubicBezTo>
                    <a:pt x="942" y="43627"/>
                    <a:pt x="984" y="42957"/>
                    <a:pt x="1067" y="42266"/>
                  </a:cubicBezTo>
                  <a:lnTo>
                    <a:pt x="230" y="42183"/>
                  </a:lnTo>
                  <a:close/>
                  <a:moveTo>
                    <a:pt x="93633" y="43752"/>
                  </a:moveTo>
                  <a:lnTo>
                    <a:pt x="92817" y="43815"/>
                  </a:lnTo>
                  <a:cubicBezTo>
                    <a:pt x="92859" y="44505"/>
                    <a:pt x="92901" y="45175"/>
                    <a:pt x="92901" y="45844"/>
                  </a:cubicBezTo>
                  <a:lnTo>
                    <a:pt x="93738" y="45844"/>
                  </a:lnTo>
                  <a:cubicBezTo>
                    <a:pt x="93717" y="45154"/>
                    <a:pt x="93675" y="44463"/>
                    <a:pt x="93633" y="43752"/>
                  </a:cubicBezTo>
                  <a:close/>
                  <a:moveTo>
                    <a:pt x="0" y="46347"/>
                  </a:moveTo>
                  <a:cubicBezTo>
                    <a:pt x="0" y="46514"/>
                    <a:pt x="0" y="46702"/>
                    <a:pt x="0" y="46870"/>
                  </a:cubicBezTo>
                  <a:cubicBezTo>
                    <a:pt x="0" y="47393"/>
                    <a:pt x="21" y="47916"/>
                    <a:pt x="21" y="48418"/>
                  </a:cubicBezTo>
                  <a:lnTo>
                    <a:pt x="858" y="48397"/>
                  </a:lnTo>
                  <a:cubicBezTo>
                    <a:pt x="837" y="47895"/>
                    <a:pt x="837" y="47393"/>
                    <a:pt x="837" y="46870"/>
                  </a:cubicBezTo>
                  <a:cubicBezTo>
                    <a:pt x="837" y="46702"/>
                    <a:pt x="837" y="46535"/>
                    <a:pt x="837" y="46347"/>
                  </a:cubicBezTo>
                  <a:close/>
                  <a:moveTo>
                    <a:pt x="92922" y="46870"/>
                  </a:moveTo>
                  <a:cubicBezTo>
                    <a:pt x="92922" y="47560"/>
                    <a:pt x="92901" y="48251"/>
                    <a:pt x="92880" y="48920"/>
                  </a:cubicBezTo>
                  <a:lnTo>
                    <a:pt x="93696" y="48962"/>
                  </a:lnTo>
                  <a:cubicBezTo>
                    <a:pt x="93738" y="48272"/>
                    <a:pt x="93738" y="47560"/>
                    <a:pt x="93738" y="46870"/>
                  </a:cubicBezTo>
                  <a:close/>
                  <a:moveTo>
                    <a:pt x="963" y="50448"/>
                  </a:moveTo>
                  <a:lnTo>
                    <a:pt x="147" y="50510"/>
                  </a:lnTo>
                  <a:cubicBezTo>
                    <a:pt x="188" y="51201"/>
                    <a:pt x="272" y="51891"/>
                    <a:pt x="356" y="52582"/>
                  </a:cubicBezTo>
                  <a:lnTo>
                    <a:pt x="1172" y="52477"/>
                  </a:lnTo>
                  <a:cubicBezTo>
                    <a:pt x="1088" y="51808"/>
                    <a:pt x="1025" y="51117"/>
                    <a:pt x="963" y="50448"/>
                  </a:cubicBezTo>
                  <a:close/>
                  <a:moveTo>
                    <a:pt x="92734" y="50950"/>
                  </a:moveTo>
                  <a:cubicBezTo>
                    <a:pt x="92671" y="51640"/>
                    <a:pt x="92608" y="52310"/>
                    <a:pt x="92524" y="52979"/>
                  </a:cubicBezTo>
                  <a:lnTo>
                    <a:pt x="93340" y="53105"/>
                  </a:lnTo>
                  <a:cubicBezTo>
                    <a:pt x="93424" y="52414"/>
                    <a:pt x="93508" y="51724"/>
                    <a:pt x="93571" y="51033"/>
                  </a:cubicBezTo>
                  <a:lnTo>
                    <a:pt x="92734" y="50950"/>
                  </a:lnTo>
                  <a:close/>
                  <a:moveTo>
                    <a:pt x="1465" y="54507"/>
                  </a:moveTo>
                  <a:lnTo>
                    <a:pt x="649" y="54632"/>
                  </a:lnTo>
                  <a:cubicBezTo>
                    <a:pt x="753" y="55323"/>
                    <a:pt x="879" y="56013"/>
                    <a:pt x="1025" y="56683"/>
                  </a:cubicBezTo>
                  <a:lnTo>
                    <a:pt x="1841" y="56515"/>
                  </a:lnTo>
                  <a:cubicBezTo>
                    <a:pt x="1695" y="55846"/>
                    <a:pt x="1569" y="55176"/>
                    <a:pt x="1465" y="54507"/>
                  </a:cubicBezTo>
                  <a:close/>
                  <a:moveTo>
                    <a:pt x="92190" y="55009"/>
                  </a:moveTo>
                  <a:cubicBezTo>
                    <a:pt x="92085" y="55679"/>
                    <a:pt x="91938" y="56348"/>
                    <a:pt x="91792" y="57018"/>
                  </a:cubicBezTo>
                  <a:lnTo>
                    <a:pt x="92608" y="57185"/>
                  </a:lnTo>
                  <a:cubicBezTo>
                    <a:pt x="92755" y="56515"/>
                    <a:pt x="92901" y="55846"/>
                    <a:pt x="93006" y="55155"/>
                  </a:cubicBezTo>
                  <a:lnTo>
                    <a:pt x="92190" y="55009"/>
                  </a:lnTo>
                  <a:close/>
                  <a:moveTo>
                    <a:pt x="2302" y="58503"/>
                  </a:moveTo>
                  <a:lnTo>
                    <a:pt x="1507" y="58712"/>
                  </a:lnTo>
                  <a:cubicBezTo>
                    <a:pt x="1674" y="59382"/>
                    <a:pt x="1883" y="60052"/>
                    <a:pt x="2072" y="60700"/>
                  </a:cubicBezTo>
                  <a:lnTo>
                    <a:pt x="2867" y="60470"/>
                  </a:lnTo>
                  <a:cubicBezTo>
                    <a:pt x="2678" y="59821"/>
                    <a:pt x="2490" y="59152"/>
                    <a:pt x="2302" y="58503"/>
                  </a:cubicBezTo>
                  <a:close/>
                  <a:moveTo>
                    <a:pt x="91311" y="59005"/>
                  </a:moveTo>
                  <a:cubicBezTo>
                    <a:pt x="91122" y="59654"/>
                    <a:pt x="90934" y="60303"/>
                    <a:pt x="90725" y="60951"/>
                  </a:cubicBezTo>
                  <a:lnTo>
                    <a:pt x="91499" y="61202"/>
                  </a:lnTo>
                  <a:cubicBezTo>
                    <a:pt x="91729" y="60554"/>
                    <a:pt x="91918" y="59884"/>
                    <a:pt x="92106" y="59215"/>
                  </a:cubicBezTo>
                  <a:lnTo>
                    <a:pt x="91311" y="59005"/>
                  </a:lnTo>
                  <a:close/>
                  <a:moveTo>
                    <a:pt x="3515" y="62395"/>
                  </a:moveTo>
                  <a:lnTo>
                    <a:pt x="2741" y="62688"/>
                  </a:lnTo>
                  <a:cubicBezTo>
                    <a:pt x="2971" y="63316"/>
                    <a:pt x="3222" y="63985"/>
                    <a:pt x="3494" y="64634"/>
                  </a:cubicBezTo>
                  <a:lnTo>
                    <a:pt x="4248" y="64320"/>
                  </a:lnTo>
                  <a:cubicBezTo>
                    <a:pt x="3997" y="63671"/>
                    <a:pt x="3745" y="63044"/>
                    <a:pt x="3515" y="62395"/>
                  </a:cubicBezTo>
                  <a:close/>
                  <a:moveTo>
                    <a:pt x="90055" y="62897"/>
                  </a:moveTo>
                  <a:cubicBezTo>
                    <a:pt x="89825" y="63525"/>
                    <a:pt x="89553" y="64174"/>
                    <a:pt x="89302" y="64801"/>
                  </a:cubicBezTo>
                  <a:lnTo>
                    <a:pt x="90055" y="65115"/>
                  </a:lnTo>
                  <a:cubicBezTo>
                    <a:pt x="90327" y="64487"/>
                    <a:pt x="90578" y="63839"/>
                    <a:pt x="90830" y="63190"/>
                  </a:cubicBezTo>
                  <a:lnTo>
                    <a:pt x="90055" y="62897"/>
                  </a:lnTo>
                  <a:close/>
                  <a:moveTo>
                    <a:pt x="5064" y="66182"/>
                  </a:moveTo>
                  <a:lnTo>
                    <a:pt x="4310" y="66538"/>
                  </a:lnTo>
                  <a:cubicBezTo>
                    <a:pt x="4603" y="67166"/>
                    <a:pt x="4917" y="67793"/>
                    <a:pt x="5231" y="68400"/>
                  </a:cubicBezTo>
                  <a:lnTo>
                    <a:pt x="5963" y="68023"/>
                  </a:lnTo>
                  <a:cubicBezTo>
                    <a:pt x="5649" y="67417"/>
                    <a:pt x="5357" y="66810"/>
                    <a:pt x="5064" y="66182"/>
                  </a:cubicBezTo>
                  <a:close/>
                  <a:moveTo>
                    <a:pt x="88465" y="66663"/>
                  </a:moveTo>
                  <a:cubicBezTo>
                    <a:pt x="88172" y="67270"/>
                    <a:pt x="87858" y="67898"/>
                    <a:pt x="87524" y="68505"/>
                  </a:cubicBezTo>
                  <a:lnTo>
                    <a:pt x="88256" y="68881"/>
                  </a:lnTo>
                  <a:cubicBezTo>
                    <a:pt x="88591" y="68275"/>
                    <a:pt x="88905" y="67647"/>
                    <a:pt x="89197" y="67019"/>
                  </a:cubicBezTo>
                  <a:lnTo>
                    <a:pt x="88465" y="66663"/>
                  </a:lnTo>
                  <a:close/>
                  <a:moveTo>
                    <a:pt x="6947" y="69802"/>
                  </a:moveTo>
                  <a:lnTo>
                    <a:pt x="6214" y="70220"/>
                  </a:lnTo>
                  <a:cubicBezTo>
                    <a:pt x="6570" y="70806"/>
                    <a:pt x="6926" y="71413"/>
                    <a:pt x="7302" y="71999"/>
                  </a:cubicBezTo>
                  <a:lnTo>
                    <a:pt x="7993" y="71560"/>
                  </a:lnTo>
                  <a:cubicBezTo>
                    <a:pt x="7637" y="70974"/>
                    <a:pt x="7282" y="70388"/>
                    <a:pt x="6947" y="69802"/>
                  </a:cubicBezTo>
                  <a:close/>
                  <a:moveTo>
                    <a:pt x="86540" y="70283"/>
                  </a:moveTo>
                  <a:cubicBezTo>
                    <a:pt x="86184" y="70869"/>
                    <a:pt x="85829" y="71455"/>
                    <a:pt x="85452" y="72020"/>
                  </a:cubicBezTo>
                  <a:lnTo>
                    <a:pt x="86143" y="72480"/>
                  </a:lnTo>
                  <a:cubicBezTo>
                    <a:pt x="86519" y="71894"/>
                    <a:pt x="86896" y="71308"/>
                    <a:pt x="87252" y="70702"/>
                  </a:cubicBezTo>
                  <a:lnTo>
                    <a:pt x="86540" y="70283"/>
                  </a:lnTo>
                  <a:close/>
                  <a:moveTo>
                    <a:pt x="9123" y="73254"/>
                  </a:moveTo>
                  <a:lnTo>
                    <a:pt x="8453" y="73715"/>
                  </a:lnTo>
                  <a:cubicBezTo>
                    <a:pt x="8851" y="74280"/>
                    <a:pt x="9269" y="74845"/>
                    <a:pt x="9688" y="75409"/>
                  </a:cubicBezTo>
                  <a:lnTo>
                    <a:pt x="10336" y="74907"/>
                  </a:lnTo>
                  <a:cubicBezTo>
                    <a:pt x="9918" y="74363"/>
                    <a:pt x="9520" y="73798"/>
                    <a:pt x="9123" y="73254"/>
                  </a:cubicBezTo>
                  <a:close/>
                  <a:moveTo>
                    <a:pt x="84301" y="73715"/>
                  </a:moveTo>
                  <a:cubicBezTo>
                    <a:pt x="83904" y="74259"/>
                    <a:pt x="83485" y="74803"/>
                    <a:pt x="83067" y="75347"/>
                  </a:cubicBezTo>
                  <a:lnTo>
                    <a:pt x="83715" y="75849"/>
                  </a:lnTo>
                  <a:cubicBezTo>
                    <a:pt x="84134" y="75305"/>
                    <a:pt x="84573" y="74740"/>
                    <a:pt x="84971" y="74196"/>
                  </a:cubicBezTo>
                  <a:lnTo>
                    <a:pt x="84301" y="73715"/>
                  </a:lnTo>
                  <a:close/>
                  <a:moveTo>
                    <a:pt x="11613" y="76498"/>
                  </a:moveTo>
                  <a:lnTo>
                    <a:pt x="10985" y="77021"/>
                  </a:lnTo>
                  <a:cubicBezTo>
                    <a:pt x="11424" y="77544"/>
                    <a:pt x="11906" y="78067"/>
                    <a:pt x="12366" y="78590"/>
                  </a:cubicBezTo>
                  <a:lnTo>
                    <a:pt x="12973" y="78025"/>
                  </a:lnTo>
                  <a:cubicBezTo>
                    <a:pt x="12512" y="77523"/>
                    <a:pt x="12052" y="77021"/>
                    <a:pt x="11613" y="76498"/>
                  </a:cubicBezTo>
                  <a:close/>
                  <a:moveTo>
                    <a:pt x="81770" y="76916"/>
                  </a:moveTo>
                  <a:cubicBezTo>
                    <a:pt x="81309" y="77439"/>
                    <a:pt x="80849" y="77941"/>
                    <a:pt x="80389" y="78443"/>
                  </a:cubicBezTo>
                  <a:lnTo>
                    <a:pt x="80995" y="79008"/>
                  </a:lnTo>
                  <a:cubicBezTo>
                    <a:pt x="81477" y="78506"/>
                    <a:pt x="81937" y="77983"/>
                    <a:pt x="82397" y="77460"/>
                  </a:cubicBezTo>
                  <a:lnTo>
                    <a:pt x="81770" y="76916"/>
                  </a:lnTo>
                  <a:close/>
                  <a:moveTo>
                    <a:pt x="14396" y="79490"/>
                  </a:moveTo>
                  <a:lnTo>
                    <a:pt x="13810" y="80075"/>
                  </a:lnTo>
                  <a:cubicBezTo>
                    <a:pt x="14291" y="80578"/>
                    <a:pt x="14793" y="81059"/>
                    <a:pt x="15316" y="81519"/>
                  </a:cubicBezTo>
                  <a:lnTo>
                    <a:pt x="15881" y="80912"/>
                  </a:lnTo>
                  <a:cubicBezTo>
                    <a:pt x="15358" y="80452"/>
                    <a:pt x="14877" y="79971"/>
                    <a:pt x="14396" y="79490"/>
                  </a:cubicBezTo>
                  <a:close/>
                  <a:moveTo>
                    <a:pt x="78966" y="79887"/>
                  </a:moveTo>
                  <a:cubicBezTo>
                    <a:pt x="78464" y="80368"/>
                    <a:pt x="77962" y="80829"/>
                    <a:pt x="77459" y="81289"/>
                  </a:cubicBezTo>
                  <a:lnTo>
                    <a:pt x="78003" y="81896"/>
                  </a:lnTo>
                  <a:cubicBezTo>
                    <a:pt x="78526" y="81456"/>
                    <a:pt x="79029" y="80975"/>
                    <a:pt x="79531" y="80494"/>
                  </a:cubicBezTo>
                  <a:lnTo>
                    <a:pt x="78966" y="79887"/>
                  </a:lnTo>
                  <a:close/>
                  <a:moveTo>
                    <a:pt x="17409" y="82252"/>
                  </a:moveTo>
                  <a:lnTo>
                    <a:pt x="16885" y="82900"/>
                  </a:lnTo>
                  <a:cubicBezTo>
                    <a:pt x="17409" y="83340"/>
                    <a:pt x="17974" y="83758"/>
                    <a:pt x="18518" y="84197"/>
                  </a:cubicBezTo>
                  <a:lnTo>
                    <a:pt x="19020" y="83528"/>
                  </a:lnTo>
                  <a:cubicBezTo>
                    <a:pt x="18476" y="83109"/>
                    <a:pt x="17932" y="82691"/>
                    <a:pt x="17409" y="82252"/>
                  </a:cubicBezTo>
                  <a:close/>
                  <a:moveTo>
                    <a:pt x="75911" y="82607"/>
                  </a:moveTo>
                  <a:cubicBezTo>
                    <a:pt x="75367" y="83047"/>
                    <a:pt x="74823" y="83465"/>
                    <a:pt x="74300" y="83863"/>
                  </a:cubicBezTo>
                  <a:lnTo>
                    <a:pt x="74781" y="84532"/>
                  </a:lnTo>
                  <a:cubicBezTo>
                    <a:pt x="75346" y="84114"/>
                    <a:pt x="75890" y="83695"/>
                    <a:pt x="76434" y="83256"/>
                  </a:cubicBezTo>
                  <a:lnTo>
                    <a:pt x="75911" y="82607"/>
                  </a:lnTo>
                  <a:close/>
                  <a:moveTo>
                    <a:pt x="20673" y="84741"/>
                  </a:moveTo>
                  <a:lnTo>
                    <a:pt x="20191" y="85411"/>
                  </a:lnTo>
                  <a:cubicBezTo>
                    <a:pt x="20756" y="85809"/>
                    <a:pt x="21342" y="86185"/>
                    <a:pt x="21928" y="86562"/>
                  </a:cubicBezTo>
                  <a:lnTo>
                    <a:pt x="22367" y="85850"/>
                  </a:lnTo>
                  <a:cubicBezTo>
                    <a:pt x="21803" y="85495"/>
                    <a:pt x="21217" y="85118"/>
                    <a:pt x="20673" y="84741"/>
                  </a:cubicBezTo>
                  <a:close/>
                  <a:moveTo>
                    <a:pt x="72626" y="85055"/>
                  </a:moveTo>
                  <a:cubicBezTo>
                    <a:pt x="72061" y="85432"/>
                    <a:pt x="71475" y="85809"/>
                    <a:pt x="70910" y="86143"/>
                  </a:cubicBezTo>
                  <a:lnTo>
                    <a:pt x="71329" y="86855"/>
                  </a:lnTo>
                  <a:cubicBezTo>
                    <a:pt x="71936" y="86499"/>
                    <a:pt x="72521" y="86122"/>
                    <a:pt x="73086" y="85725"/>
                  </a:cubicBezTo>
                  <a:lnTo>
                    <a:pt x="72626" y="85055"/>
                  </a:lnTo>
                  <a:close/>
                  <a:moveTo>
                    <a:pt x="24125" y="86917"/>
                  </a:moveTo>
                  <a:lnTo>
                    <a:pt x="23727" y="87629"/>
                  </a:lnTo>
                  <a:cubicBezTo>
                    <a:pt x="24313" y="87964"/>
                    <a:pt x="24941" y="88298"/>
                    <a:pt x="25548" y="88633"/>
                  </a:cubicBezTo>
                  <a:lnTo>
                    <a:pt x="25924" y="87880"/>
                  </a:lnTo>
                  <a:cubicBezTo>
                    <a:pt x="25318" y="87566"/>
                    <a:pt x="24711" y="87252"/>
                    <a:pt x="24125" y="86917"/>
                  </a:cubicBezTo>
                  <a:close/>
                  <a:moveTo>
                    <a:pt x="69153" y="87189"/>
                  </a:moveTo>
                  <a:cubicBezTo>
                    <a:pt x="68546" y="87503"/>
                    <a:pt x="67939" y="87838"/>
                    <a:pt x="67332" y="88131"/>
                  </a:cubicBezTo>
                  <a:lnTo>
                    <a:pt x="67709" y="88863"/>
                  </a:lnTo>
                  <a:cubicBezTo>
                    <a:pt x="68316" y="88570"/>
                    <a:pt x="68943" y="88236"/>
                    <a:pt x="69550" y="87901"/>
                  </a:cubicBezTo>
                  <a:lnTo>
                    <a:pt x="69153" y="87189"/>
                  </a:lnTo>
                  <a:close/>
                  <a:moveTo>
                    <a:pt x="27766" y="88780"/>
                  </a:moveTo>
                  <a:lnTo>
                    <a:pt x="27431" y="89533"/>
                  </a:lnTo>
                  <a:cubicBezTo>
                    <a:pt x="28059" y="89826"/>
                    <a:pt x="28707" y="90098"/>
                    <a:pt x="29335" y="90349"/>
                  </a:cubicBezTo>
                  <a:lnTo>
                    <a:pt x="29649" y="89596"/>
                  </a:lnTo>
                  <a:cubicBezTo>
                    <a:pt x="29021" y="89324"/>
                    <a:pt x="28393" y="89052"/>
                    <a:pt x="27766" y="88780"/>
                  </a:cubicBezTo>
                  <a:close/>
                  <a:moveTo>
                    <a:pt x="65491" y="89010"/>
                  </a:moveTo>
                  <a:cubicBezTo>
                    <a:pt x="64863" y="89282"/>
                    <a:pt x="64236" y="89533"/>
                    <a:pt x="63608" y="89784"/>
                  </a:cubicBezTo>
                  <a:lnTo>
                    <a:pt x="63901" y="90558"/>
                  </a:lnTo>
                  <a:cubicBezTo>
                    <a:pt x="64549" y="90307"/>
                    <a:pt x="65198" y="90035"/>
                    <a:pt x="65826" y="89763"/>
                  </a:cubicBezTo>
                  <a:lnTo>
                    <a:pt x="65491" y="89010"/>
                  </a:lnTo>
                  <a:close/>
                  <a:moveTo>
                    <a:pt x="31574" y="90307"/>
                  </a:moveTo>
                  <a:lnTo>
                    <a:pt x="31302" y="91102"/>
                  </a:lnTo>
                  <a:cubicBezTo>
                    <a:pt x="31950" y="91311"/>
                    <a:pt x="32620" y="91542"/>
                    <a:pt x="33290" y="91751"/>
                  </a:cubicBezTo>
                  <a:lnTo>
                    <a:pt x="33520" y="90956"/>
                  </a:lnTo>
                  <a:cubicBezTo>
                    <a:pt x="32871" y="90746"/>
                    <a:pt x="32202" y="90537"/>
                    <a:pt x="31574" y="90307"/>
                  </a:cubicBezTo>
                  <a:close/>
                  <a:moveTo>
                    <a:pt x="61683" y="90474"/>
                  </a:moveTo>
                  <a:cubicBezTo>
                    <a:pt x="61034" y="90705"/>
                    <a:pt x="60386" y="90914"/>
                    <a:pt x="59737" y="91102"/>
                  </a:cubicBezTo>
                  <a:lnTo>
                    <a:pt x="59967" y="91897"/>
                  </a:lnTo>
                  <a:cubicBezTo>
                    <a:pt x="60637" y="91688"/>
                    <a:pt x="61285" y="91479"/>
                    <a:pt x="61955" y="91270"/>
                  </a:cubicBezTo>
                  <a:lnTo>
                    <a:pt x="61683" y="90474"/>
                  </a:lnTo>
                  <a:close/>
                  <a:moveTo>
                    <a:pt x="35487" y="91500"/>
                  </a:moveTo>
                  <a:lnTo>
                    <a:pt x="35277" y="92295"/>
                  </a:lnTo>
                  <a:cubicBezTo>
                    <a:pt x="35968" y="92462"/>
                    <a:pt x="36637" y="92630"/>
                    <a:pt x="37307" y="92776"/>
                  </a:cubicBezTo>
                  <a:lnTo>
                    <a:pt x="37474" y="91960"/>
                  </a:lnTo>
                  <a:cubicBezTo>
                    <a:pt x="36826" y="91814"/>
                    <a:pt x="36156" y="91667"/>
                    <a:pt x="35487" y="91500"/>
                  </a:cubicBezTo>
                  <a:close/>
                  <a:moveTo>
                    <a:pt x="57770" y="91625"/>
                  </a:moveTo>
                  <a:cubicBezTo>
                    <a:pt x="57101" y="91772"/>
                    <a:pt x="56431" y="91918"/>
                    <a:pt x="55762" y="92065"/>
                  </a:cubicBezTo>
                  <a:lnTo>
                    <a:pt x="55929" y="92860"/>
                  </a:lnTo>
                  <a:cubicBezTo>
                    <a:pt x="56598" y="92734"/>
                    <a:pt x="57289" y="92588"/>
                    <a:pt x="57959" y="92420"/>
                  </a:cubicBezTo>
                  <a:lnTo>
                    <a:pt x="57770" y="91625"/>
                  </a:lnTo>
                  <a:close/>
                  <a:moveTo>
                    <a:pt x="39504" y="92337"/>
                  </a:moveTo>
                  <a:lnTo>
                    <a:pt x="39357" y="93153"/>
                  </a:lnTo>
                  <a:cubicBezTo>
                    <a:pt x="40048" y="93257"/>
                    <a:pt x="40738" y="93341"/>
                    <a:pt x="41429" y="93425"/>
                  </a:cubicBezTo>
                  <a:lnTo>
                    <a:pt x="41513" y="92609"/>
                  </a:lnTo>
                  <a:cubicBezTo>
                    <a:pt x="40843" y="92525"/>
                    <a:pt x="40173" y="92441"/>
                    <a:pt x="39504" y="92337"/>
                  </a:cubicBezTo>
                  <a:close/>
                  <a:moveTo>
                    <a:pt x="53753" y="92399"/>
                  </a:moveTo>
                  <a:cubicBezTo>
                    <a:pt x="53083" y="92504"/>
                    <a:pt x="52393" y="92588"/>
                    <a:pt x="51723" y="92671"/>
                  </a:cubicBezTo>
                  <a:lnTo>
                    <a:pt x="51807" y="93487"/>
                  </a:lnTo>
                  <a:cubicBezTo>
                    <a:pt x="52497" y="93404"/>
                    <a:pt x="53188" y="93320"/>
                    <a:pt x="53878" y="93215"/>
                  </a:cubicBezTo>
                  <a:lnTo>
                    <a:pt x="53753" y="92399"/>
                  </a:lnTo>
                  <a:close/>
                  <a:moveTo>
                    <a:pt x="43563" y="92797"/>
                  </a:moveTo>
                  <a:lnTo>
                    <a:pt x="43500" y="93613"/>
                  </a:lnTo>
                  <a:cubicBezTo>
                    <a:pt x="44191" y="93676"/>
                    <a:pt x="44881" y="93697"/>
                    <a:pt x="45572" y="93718"/>
                  </a:cubicBezTo>
                  <a:lnTo>
                    <a:pt x="45593" y="92902"/>
                  </a:lnTo>
                  <a:cubicBezTo>
                    <a:pt x="44923" y="92881"/>
                    <a:pt x="44233" y="92839"/>
                    <a:pt x="43563" y="92797"/>
                  </a:cubicBezTo>
                  <a:close/>
                  <a:moveTo>
                    <a:pt x="49673" y="92818"/>
                  </a:moveTo>
                  <a:cubicBezTo>
                    <a:pt x="49003" y="92860"/>
                    <a:pt x="48334" y="92902"/>
                    <a:pt x="47643" y="92902"/>
                  </a:cubicBezTo>
                  <a:lnTo>
                    <a:pt x="47643" y="93739"/>
                  </a:lnTo>
                  <a:cubicBezTo>
                    <a:pt x="48355" y="93718"/>
                    <a:pt x="49045" y="93697"/>
                    <a:pt x="49736" y="93655"/>
                  </a:cubicBezTo>
                  <a:lnTo>
                    <a:pt x="49673" y="92818"/>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 name="Google Shape;324;p20"/>
          <p:cNvSpPr/>
          <p:nvPr/>
        </p:nvSpPr>
        <p:spPr>
          <a:xfrm>
            <a:off x="3047218" y="4374150"/>
            <a:ext cx="403625" cy="355525"/>
          </a:xfrm>
          <a:custGeom>
            <a:rect b="b" l="l" r="r" t="t"/>
            <a:pathLst>
              <a:path extrusionOk="0" h="14221" w="16145">
                <a:moveTo>
                  <a:pt x="8069" y="1"/>
                </a:moveTo>
                <a:cubicBezTo>
                  <a:pt x="7159" y="1"/>
                  <a:pt x="6233" y="176"/>
                  <a:pt x="5337" y="546"/>
                </a:cubicBezTo>
                <a:cubicBezTo>
                  <a:pt x="1735" y="2081"/>
                  <a:pt x="0" y="6250"/>
                  <a:pt x="1534" y="9853"/>
                </a:cubicBezTo>
                <a:cubicBezTo>
                  <a:pt x="2661" y="12581"/>
                  <a:pt x="5290" y="14220"/>
                  <a:pt x="8068" y="14220"/>
                </a:cubicBezTo>
                <a:cubicBezTo>
                  <a:pt x="8993" y="14220"/>
                  <a:pt x="9933" y="14039"/>
                  <a:pt x="10841" y="13656"/>
                </a:cubicBezTo>
                <a:cubicBezTo>
                  <a:pt x="14444" y="12155"/>
                  <a:pt x="16145" y="7985"/>
                  <a:pt x="14644" y="4382"/>
                </a:cubicBezTo>
                <a:cubicBezTo>
                  <a:pt x="13487" y="1642"/>
                  <a:pt x="10853" y="1"/>
                  <a:pt x="80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Roboto"/>
                <a:ea typeface="Roboto"/>
                <a:cs typeface="Roboto"/>
                <a:sym typeface="Roboto"/>
              </a:rPr>
              <a:t>1</a:t>
            </a:r>
            <a:endParaRPr b="1">
              <a:solidFill>
                <a:srgbClr val="000000"/>
              </a:solidFill>
              <a:latin typeface="Roboto"/>
              <a:ea typeface="Roboto"/>
              <a:cs typeface="Roboto"/>
              <a:sym typeface="Roboto"/>
            </a:endParaRPr>
          </a:p>
        </p:txBody>
      </p:sp>
      <p:sp>
        <p:nvSpPr>
          <p:cNvPr id="325" name="Google Shape;325;p20"/>
          <p:cNvSpPr/>
          <p:nvPr/>
        </p:nvSpPr>
        <p:spPr>
          <a:xfrm>
            <a:off x="5199136" y="4052980"/>
            <a:ext cx="403625" cy="355525"/>
          </a:xfrm>
          <a:custGeom>
            <a:rect b="b" l="l" r="r" t="t"/>
            <a:pathLst>
              <a:path extrusionOk="0" h="14221" w="16145">
                <a:moveTo>
                  <a:pt x="8041" y="1"/>
                </a:moveTo>
                <a:cubicBezTo>
                  <a:pt x="7128" y="1"/>
                  <a:pt x="6200" y="176"/>
                  <a:pt x="5304" y="546"/>
                </a:cubicBezTo>
                <a:cubicBezTo>
                  <a:pt x="1701" y="2081"/>
                  <a:pt x="0" y="6250"/>
                  <a:pt x="1501" y="9853"/>
                </a:cubicBezTo>
                <a:cubicBezTo>
                  <a:pt x="2652" y="12581"/>
                  <a:pt x="5269" y="14220"/>
                  <a:pt x="8039" y="14220"/>
                </a:cubicBezTo>
                <a:cubicBezTo>
                  <a:pt x="8961" y="14220"/>
                  <a:pt x="9900" y="14039"/>
                  <a:pt x="10808" y="13656"/>
                </a:cubicBezTo>
                <a:cubicBezTo>
                  <a:pt x="14410" y="12155"/>
                  <a:pt x="16145" y="7985"/>
                  <a:pt x="14610" y="4382"/>
                </a:cubicBezTo>
                <a:cubicBezTo>
                  <a:pt x="13479" y="1642"/>
                  <a:pt x="10832" y="1"/>
                  <a:pt x="80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a:solidFill>
                  <a:srgbClr val="000000"/>
                </a:solidFill>
                <a:latin typeface="Roboto"/>
                <a:ea typeface="Roboto"/>
                <a:cs typeface="Roboto"/>
                <a:sym typeface="Roboto"/>
              </a:rPr>
              <a:t>5</a:t>
            </a:r>
            <a:endParaRPr b="1">
              <a:solidFill>
                <a:srgbClr val="000000"/>
              </a:solidFill>
              <a:latin typeface="Roboto"/>
              <a:ea typeface="Roboto"/>
              <a:cs typeface="Roboto"/>
              <a:sym typeface="Roboto"/>
            </a:endParaRPr>
          </a:p>
        </p:txBody>
      </p:sp>
      <p:sp>
        <p:nvSpPr>
          <p:cNvPr id="326" name="Google Shape;326;p20"/>
          <p:cNvSpPr/>
          <p:nvPr/>
        </p:nvSpPr>
        <p:spPr>
          <a:xfrm>
            <a:off x="3552450" y="4053318"/>
            <a:ext cx="391150" cy="354850"/>
          </a:xfrm>
          <a:custGeom>
            <a:rect b="b" l="l" r="r" t="t"/>
            <a:pathLst>
              <a:path extrusionOk="0" h="14194" w="15646">
                <a:moveTo>
                  <a:pt x="7810" y="1"/>
                </a:moveTo>
                <a:cubicBezTo>
                  <a:pt x="4597" y="1"/>
                  <a:pt x="1673" y="2206"/>
                  <a:pt x="901" y="5462"/>
                </a:cubicBezTo>
                <a:cubicBezTo>
                  <a:pt x="1" y="9298"/>
                  <a:pt x="2369" y="13101"/>
                  <a:pt x="6205" y="14002"/>
                </a:cubicBezTo>
                <a:cubicBezTo>
                  <a:pt x="6751" y="14131"/>
                  <a:pt x="7298" y="14193"/>
                  <a:pt x="7836" y="14193"/>
                </a:cubicBezTo>
                <a:cubicBezTo>
                  <a:pt x="11049" y="14193"/>
                  <a:pt x="13973" y="11988"/>
                  <a:pt x="14745" y="8731"/>
                </a:cubicBezTo>
                <a:cubicBezTo>
                  <a:pt x="15645" y="4895"/>
                  <a:pt x="13277" y="1059"/>
                  <a:pt x="9441" y="192"/>
                </a:cubicBezTo>
                <a:cubicBezTo>
                  <a:pt x="8895" y="63"/>
                  <a:pt x="8348" y="1"/>
                  <a:pt x="78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a:solidFill>
                  <a:srgbClr val="000000"/>
                </a:solidFill>
                <a:latin typeface="Roboto"/>
                <a:ea typeface="Roboto"/>
                <a:cs typeface="Roboto"/>
                <a:sym typeface="Roboto"/>
              </a:rPr>
              <a:t>2</a:t>
            </a:r>
            <a:endParaRPr b="1">
              <a:solidFill>
                <a:srgbClr val="000000"/>
              </a:solidFill>
              <a:latin typeface="Roboto"/>
              <a:ea typeface="Roboto"/>
              <a:cs typeface="Roboto"/>
              <a:sym typeface="Roboto"/>
            </a:endParaRPr>
          </a:p>
        </p:txBody>
      </p:sp>
      <p:sp>
        <p:nvSpPr>
          <p:cNvPr id="327" name="Google Shape;327;p20"/>
          <p:cNvSpPr/>
          <p:nvPr/>
        </p:nvSpPr>
        <p:spPr>
          <a:xfrm>
            <a:off x="4639193" y="3894589"/>
            <a:ext cx="390300" cy="354850"/>
          </a:xfrm>
          <a:custGeom>
            <a:rect b="b" l="l" r="r" t="t"/>
            <a:pathLst>
              <a:path extrusionOk="0" h="14194" w="15612">
                <a:moveTo>
                  <a:pt x="7776" y="1"/>
                </a:moveTo>
                <a:cubicBezTo>
                  <a:pt x="4564" y="1"/>
                  <a:pt x="1639" y="2206"/>
                  <a:pt x="868" y="5462"/>
                </a:cubicBezTo>
                <a:cubicBezTo>
                  <a:pt x="1" y="9298"/>
                  <a:pt x="2369" y="13101"/>
                  <a:pt x="6172" y="14002"/>
                </a:cubicBezTo>
                <a:cubicBezTo>
                  <a:pt x="6722" y="14131"/>
                  <a:pt x="7272" y="14193"/>
                  <a:pt x="7813" y="14193"/>
                </a:cubicBezTo>
                <a:cubicBezTo>
                  <a:pt x="11040" y="14193"/>
                  <a:pt x="13940" y="11988"/>
                  <a:pt x="14711" y="8731"/>
                </a:cubicBezTo>
                <a:cubicBezTo>
                  <a:pt x="15612" y="4895"/>
                  <a:pt x="13243" y="1059"/>
                  <a:pt x="9407" y="192"/>
                </a:cubicBezTo>
                <a:cubicBezTo>
                  <a:pt x="8861" y="63"/>
                  <a:pt x="8315" y="1"/>
                  <a:pt x="77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a:solidFill>
                  <a:srgbClr val="000000"/>
                </a:solidFill>
                <a:latin typeface="Roboto"/>
                <a:ea typeface="Roboto"/>
                <a:cs typeface="Roboto"/>
                <a:sym typeface="Roboto"/>
              </a:rPr>
              <a:t>4</a:t>
            </a:r>
            <a:endParaRPr b="1">
              <a:solidFill>
                <a:srgbClr val="000000"/>
              </a:solidFill>
              <a:latin typeface="Roboto"/>
              <a:ea typeface="Roboto"/>
              <a:cs typeface="Roboto"/>
              <a:sym typeface="Roboto"/>
            </a:endParaRPr>
          </a:p>
        </p:txBody>
      </p:sp>
      <p:sp>
        <p:nvSpPr>
          <p:cNvPr id="328" name="Google Shape;328;p20"/>
          <p:cNvSpPr/>
          <p:nvPr/>
        </p:nvSpPr>
        <p:spPr>
          <a:xfrm>
            <a:off x="4113243" y="3894177"/>
            <a:ext cx="390325" cy="355650"/>
          </a:xfrm>
          <a:custGeom>
            <a:rect b="b" l="l" r="r" t="t"/>
            <a:pathLst>
              <a:path extrusionOk="0" h="14226" w="15613">
                <a:moveTo>
                  <a:pt x="7799" y="0"/>
                </a:moveTo>
                <a:cubicBezTo>
                  <a:pt x="4566" y="0"/>
                  <a:pt x="1645" y="2209"/>
                  <a:pt x="902" y="5495"/>
                </a:cubicBezTo>
                <a:cubicBezTo>
                  <a:pt x="1" y="9298"/>
                  <a:pt x="2369" y="13134"/>
                  <a:pt x="6172" y="14035"/>
                </a:cubicBezTo>
                <a:cubicBezTo>
                  <a:pt x="6722" y="14164"/>
                  <a:pt x="7272" y="14226"/>
                  <a:pt x="7812" y="14226"/>
                </a:cubicBezTo>
                <a:cubicBezTo>
                  <a:pt x="11039" y="14226"/>
                  <a:pt x="13940" y="12017"/>
                  <a:pt x="14712" y="8731"/>
                </a:cubicBezTo>
                <a:cubicBezTo>
                  <a:pt x="15612" y="4928"/>
                  <a:pt x="13244" y="1092"/>
                  <a:pt x="9441" y="192"/>
                </a:cubicBezTo>
                <a:cubicBezTo>
                  <a:pt x="8891" y="62"/>
                  <a:pt x="8341" y="0"/>
                  <a:pt x="77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a:solidFill>
                  <a:srgbClr val="000000"/>
                </a:solidFill>
                <a:latin typeface="Roboto"/>
                <a:ea typeface="Roboto"/>
                <a:cs typeface="Roboto"/>
                <a:sym typeface="Roboto"/>
              </a:rPr>
              <a:t>3</a:t>
            </a:r>
            <a:endParaRPr b="1">
              <a:solidFill>
                <a:srgbClr val="000000"/>
              </a:solidFill>
              <a:latin typeface="Roboto"/>
              <a:ea typeface="Roboto"/>
              <a:cs typeface="Roboto"/>
              <a:sym typeface="Roboto"/>
            </a:endParaRPr>
          </a:p>
        </p:txBody>
      </p:sp>
      <p:sp>
        <p:nvSpPr>
          <p:cNvPr id="329" name="Google Shape;329;p20"/>
          <p:cNvSpPr/>
          <p:nvPr/>
        </p:nvSpPr>
        <p:spPr>
          <a:xfrm>
            <a:off x="5704368" y="4374150"/>
            <a:ext cx="403625" cy="355525"/>
          </a:xfrm>
          <a:custGeom>
            <a:rect b="b" l="l" r="r" t="t"/>
            <a:pathLst>
              <a:path extrusionOk="0" h="14221" w="16145">
                <a:moveTo>
                  <a:pt x="8041" y="1"/>
                </a:moveTo>
                <a:cubicBezTo>
                  <a:pt x="7128" y="1"/>
                  <a:pt x="6200" y="176"/>
                  <a:pt x="5304" y="546"/>
                </a:cubicBezTo>
                <a:cubicBezTo>
                  <a:pt x="1701" y="2081"/>
                  <a:pt x="0" y="6250"/>
                  <a:pt x="1501" y="9853"/>
                </a:cubicBezTo>
                <a:cubicBezTo>
                  <a:pt x="2652" y="12581"/>
                  <a:pt x="5269" y="14220"/>
                  <a:pt x="8039" y="14220"/>
                </a:cubicBezTo>
                <a:cubicBezTo>
                  <a:pt x="8961" y="14220"/>
                  <a:pt x="9900" y="14039"/>
                  <a:pt x="10808" y="13656"/>
                </a:cubicBezTo>
                <a:cubicBezTo>
                  <a:pt x="14410" y="12155"/>
                  <a:pt x="16145" y="7985"/>
                  <a:pt x="14610" y="4382"/>
                </a:cubicBezTo>
                <a:cubicBezTo>
                  <a:pt x="13479" y="1642"/>
                  <a:pt x="10832" y="1"/>
                  <a:pt x="80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a:latin typeface="Roboto"/>
                <a:ea typeface="Roboto"/>
                <a:cs typeface="Roboto"/>
                <a:sym typeface="Roboto"/>
              </a:rPr>
              <a:t>6</a:t>
            </a:r>
            <a:endParaRPr b="1">
              <a:solidFill>
                <a:srgbClr val="000000"/>
              </a:solidFill>
              <a:latin typeface="Roboto"/>
              <a:ea typeface="Roboto"/>
              <a:cs typeface="Roboto"/>
              <a:sym typeface="Roboto"/>
            </a:endParaRPr>
          </a:p>
        </p:txBody>
      </p:sp>
      <p:sp>
        <p:nvSpPr>
          <p:cNvPr id="330" name="Google Shape;330;p20"/>
          <p:cNvSpPr txBox="1"/>
          <p:nvPr/>
        </p:nvSpPr>
        <p:spPr>
          <a:xfrm>
            <a:off x="2453425" y="11850"/>
            <a:ext cx="3000000" cy="3000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100">
                <a:highlight>
                  <a:srgbClr val="FFFFFF"/>
                </a:highlight>
                <a:latin typeface="Verdana"/>
                <a:ea typeface="Verdana"/>
                <a:cs typeface="Verdana"/>
                <a:sym typeface="Verdana"/>
              </a:rPr>
              <a:t>9. The boy used the tree's stump to</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carve.</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stand on.</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hold his TV.</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sit and rest.</a:t>
            </a:r>
            <a:endParaRPr sz="1100">
              <a:highlight>
                <a:srgbClr val="FFFFFF"/>
              </a:highlight>
              <a:latin typeface="Verdana"/>
              <a:ea typeface="Verdana"/>
              <a:cs typeface="Verdana"/>
              <a:sym typeface="Verdana"/>
            </a:endParaRPr>
          </a:p>
          <a:p>
            <a:pPr indent="0" lvl="0" marL="0" rtl="0" algn="r">
              <a:lnSpc>
                <a:spcPct val="115000"/>
              </a:lnSpc>
              <a:spcBef>
                <a:spcPts val="200"/>
              </a:spcBef>
              <a:spcAft>
                <a:spcPts val="0"/>
              </a:spcAft>
              <a:buNone/>
            </a:pPr>
            <a:r>
              <a:rPr lang="en" sz="1100">
                <a:highlight>
                  <a:srgbClr val="FFFFFF"/>
                </a:highlight>
                <a:latin typeface="Verdana"/>
                <a:ea typeface="Verdana"/>
                <a:cs typeface="Verdana"/>
                <a:sym typeface="Verdana"/>
              </a:rPr>
              <a:t> </a:t>
            </a:r>
            <a:endParaRPr sz="1100">
              <a:highlight>
                <a:srgbClr val="FFFFFF"/>
              </a:highlight>
              <a:latin typeface="Verdana"/>
              <a:ea typeface="Verdana"/>
              <a:cs typeface="Verdana"/>
              <a:sym typeface="Verdana"/>
            </a:endParaRPr>
          </a:p>
          <a:p>
            <a:pPr indent="0" lvl="0" marL="0" rtl="0" algn="r">
              <a:spcBef>
                <a:spcPts val="0"/>
              </a:spcBef>
              <a:spcAft>
                <a:spcPts val="0"/>
              </a:spcAft>
              <a:buNone/>
            </a:pPr>
            <a:r>
              <a:rPr lang="en" sz="1100">
                <a:highlight>
                  <a:srgbClr val="FFFFFF"/>
                </a:highlight>
                <a:latin typeface="Verdana"/>
                <a:ea typeface="Verdana"/>
                <a:cs typeface="Verdana"/>
                <a:sym typeface="Verdana"/>
              </a:rPr>
              <a:t>10. How did the tree feel at the end of the book?</a:t>
            </a:r>
            <a:endParaRPr sz="1100">
              <a:highlight>
                <a:srgbClr val="FFFFFF"/>
              </a:highlight>
              <a:latin typeface="Verdana"/>
              <a:ea typeface="Verdana"/>
              <a:cs typeface="Verdana"/>
              <a:sym typeface="Verdana"/>
            </a:endParaRPr>
          </a:p>
          <a:p>
            <a:pPr indent="-298450" lvl="0" marL="266700" marR="215900" rtl="0" algn="r">
              <a:lnSpc>
                <a:spcPct val="115000"/>
              </a:lnSpc>
              <a:spcBef>
                <a:spcPts val="200"/>
              </a:spcBef>
              <a:spcAft>
                <a:spcPts val="0"/>
              </a:spcAft>
              <a:buSzPts val="1100"/>
              <a:buFont typeface="Verdana"/>
              <a:buAutoNum type="alphaLcPeriod"/>
            </a:pPr>
            <a:r>
              <a:rPr lang="en" sz="1100">
                <a:highlight>
                  <a:srgbClr val="FFFFFF"/>
                </a:highlight>
                <a:latin typeface="Verdana"/>
                <a:ea typeface="Verdana"/>
                <a:cs typeface="Verdana"/>
                <a:sym typeface="Verdana"/>
              </a:rPr>
              <a:t>sad</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angry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happy</a:t>
            </a:r>
            <a:endParaRPr sz="1100">
              <a:highlight>
                <a:srgbClr val="FFFFFF"/>
              </a:highlight>
              <a:latin typeface="Verdana"/>
              <a:ea typeface="Verdana"/>
              <a:cs typeface="Verdana"/>
              <a:sym typeface="Verdana"/>
            </a:endParaRPr>
          </a:p>
          <a:p>
            <a:pPr indent="-298450" lvl="0" marL="266700" marR="215900" rtl="0" algn="r">
              <a:lnSpc>
                <a:spcPct val="115000"/>
              </a:lnSpc>
              <a:spcBef>
                <a:spcPts val="0"/>
              </a:spcBef>
              <a:spcAft>
                <a:spcPts val="0"/>
              </a:spcAft>
              <a:buSzPts val="1100"/>
              <a:buFont typeface="Verdana"/>
              <a:buAutoNum type="alphaLcPeriod"/>
            </a:pPr>
            <a:r>
              <a:rPr lang="en" sz="1100">
                <a:highlight>
                  <a:srgbClr val="FFFFFF"/>
                </a:highlight>
                <a:latin typeface="Verdana"/>
                <a:ea typeface="Verdana"/>
                <a:cs typeface="Verdana"/>
                <a:sym typeface="Verdana"/>
              </a:rPr>
              <a:t>lonely</a:t>
            </a:r>
            <a:endParaRPr sz="1100">
              <a:highlight>
                <a:srgbClr val="FFFFFF"/>
              </a:highlight>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21"/>
          <p:cNvGrpSpPr/>
          <p:nvPr/>
        </p:nvGrpSpPr>
        <p:grpSpPr>
          <a:xfrm>
            <a:off x="5035585" y="2276350"/>
            <a:ext cx="1057195" cy="856207"/>
            <a:chOff x="5035585" y="2276350"/>
            <a:chExt cx="1057195" cy="856207"/>
          </a:xfrm>
        </p:grpSpPr>
        <p:sp>
          <p:nvSpPr>
            <p:cNvPr id="336" name="Google Shape;336;p21"/>
            <p:cNvSpPr/>
            <p:nvPr/>
          </p:nvSpPr>
          <p:spPr>
            <a:xfrm>
              <a:off x="5035585" y="3012088"/>
              <a:ext cx="949835" cy="120468"/>
            </a:xfrm>
            <a:custGeom>
              <a:rect b="b" l="l" r="r" t="t"/>
              <a:pathLst>
                <a:path extrusionOk="0" h="4416" w="34818">
                  <a:moveTo>
                    <a:pt x="17409" y="0"/>
                  </a:moveTo>
                  <a:cubicBezTo>
                    <a:pt x="7805" y="0"/>
                    <a:pt x="1" y="984"/>
                    <a:pt x="1" y="2197"/>
                  </a:cubicBezTo>
                  <a:cubicBezTo>
                    <a:pt x="1" y="3432"/>
                    <a:pt x="7805" y="4415"/>
                    <a:pt x="17409" y="4415"/>
                  </a:cubicBezTo>
                  <a:cubicBezTo>
                    <a:pt x="27034" y="4415"/>
                    <a:pt x="34818" y="3432"/>
                    <a:pt x="34818" y="2197"/>
                  </a:cubicBezTo>
                  <a:cubicBezTo>
                    <a:pt x="34818" y="984"/>
                    <a:pt x="27034" y="0"/>
                    <a:pt x="17409"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21"/>
            <p:cNvGrpSpPr/>
            <p:nvPr/>
          </p:nvGrpSpPr>
          <p:grpSpPr>
            <a:xfrm>
              <a:off x="5617835" y="2276350"/>
              <a:ext cx="474945" cy="158640"/>
              <a:chOff x="5617835" y="2276350"/>
              <a:chExt cx="474945" cy="158640"/>
            </a:xfrm>
          </p:grpSpPr>
          <p:sp>
            <p:nvSpPr>
              <p:cNvPr id="338" name="Google Shape;338;p21"/>
              <p:cNvSpPr/>
              <p:nvPr/>
            </p:nvSpPr>
            <p:spPr>
              <a:xfrm>
                <a:off x="5617835" y="2375028"/>
                <a:ext cx="474945" cy="59961"/>
              </a:xfrm>
              <a:custGeom>
                <a:rect b="b" l="l" r="r" t="t"/>
                <a:pathLst>
                  <a:path extrusionOk="0" h="2198" w="17410">
                    <a:moveTo>
                      <a:pt x="8705" y="0"/>
                    </a:moveTo>
                    <a:cubicBezTo>
                      <a:pt x="3893" y="0"/>
                      <a:pt x="1" y="482"/>
                      <a:pt x="1" y="1109"/>
                    </a:cubicBezTo>
                    <a:cubicBezTo>
                      <a:pt x="1" y="1716"/>
                      <a:pt x="3893" y="2197"/>
                      <a:pt x="8705" y="2197"/>
                    </a:cubicBezTo>
                    <a:cubicBezTo>
                      <a:pt x="13518" y="2197"/>
                      <a:pt x="17409" y="1716"/>
                      <a:pt x="17409" y="1109"/>
                    </a:cubicBezTo>
                    <a:cubicBezTo>
                      <a:pt x="17409" y="482"/>
                      <a:pt x="13518" y="0"/>
                      <a:pt x="870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1"/>
              <p:cNvSpPr/>
              <p:nvPr/>
            </p:nvSpPr>
            <p:spPr>
              <a:xfrm>
                <a:off x="5855324" y="2276350"/>
                <a:ext cx="142129" cy="128953"/>
              </a:xfrm>
              <a:custGeom>
                <a:rect b="b" l="l" r="r" t="t"/>
                <a:pathLst>
                  <a:path extrusionOk="0" h="4727" w="5210">
                    <a:moveTo>
                      <a:pt x="2680" y="1"/>
                    </a:moveTo>
                    <a:cubicBezTo>
                      <a:pt x="2631" y="1"/>
                      <a:pt x="2582" y="7"/>
                      <a:pt x="2532" y="19"/>
                    </a:cubicBezTo>
                    <a:cubicBezTo>
                      <a:pt x="1067" y="374"/>
                      <a:pt x="0" y="4726"/>
                      <a:pt x="0" y="4726"/>
                    </a:cubicBezTo>
                    <a:lnTo>
                      <a:pt x="5210" y="4726"/>
                    </a:lnTo>
                    <a:cubicBezTo>
                      <a:pt x="5210" y="4726"/>
                      <a:pt x="4077" y="1"/>
                      <a:pt x="2680"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1"/>
              <p:cNvSpPr/>
              <p:nvPr/>
            </p:nvSpPr>
            <p:spPr>
              <a:xfrm>
                <a:off x="5766822" y="2324529"/>
                <a:ext cx="88524" cy="80776"/>
              </a:xfrm>
              <a:custGeom>
                <a:rect b="b" l="l" r="r" t="t"/>
                <a:pathLst>
                  <a:path extrusionOk="0" h="2961" w="3245">
                    <a:moveTo>
                      <a:pt x="1658" y="0"/>
                    </a:moveTo>
                    <a:cubicBezTo>
                      <a:pt x="1629" y="0"/>
                      <a:pt x="1600" y="3"/>
                      <a:pt x="1570" y="10"/>
                    </a:cubicBezTo>
                    <a:cubicBezTo>
                      <a:pt x="670" y="240"/>
                      <a:pt x="1" y="2960"/>
                      <a:pt x="1" y="2960"/>
                    </a:cubicBezTo>
                    <a:lnTo>
                      <a:pt x="3244" y="2960"/>
                    </a:lnTo>
                    <a:cubicBezTo>
                      <a:pt x="3244" y="2960"/>
                      <a:pt x="2538" y="0"/>
                      <a:pt x="1658"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1" name="Google Shape;341;p21"/>
          <p:cNvGrpSpPr/>
          <p:nvPr/>
        </p:nvGrpSpPr>
        <p:grpSpPr>
          <a:xfrm>
            <a:off x="2825889" y="3362660"/>
            <a:ext cx="1045158" cy="492566"/>
            <a:chOff x="2825889" y="3362660"/>
            <a:chExt cx="1045158" cy="492566"/>
          </a:xfrm>
        </p:grpSpPr>
        <p:sp>
          <p:nvSpPr>
            <p:cNvPr id="342" name="Google Shape;342;p21"/>
            <p:cNvSpPr/>
            <p:nvPr/>
          </p:nvSpPr>
          <p:spPr>
            <a:xfrm>
              <a:off x="2825889" y="3461339"/>
              <a:ext cx="474918" cy="59961"/>
            </a:xfrm>
            <a:custGeom>
              <a:rect b="b" l="l" r="r" t="t"/>
              <a:pathLst>
                <a:path extrusionOk="0" h="2198" w="17409">
                  <a:moveTo>
                    <a:pt x="8705" y="0"/>
                  </a:moveTo>
                  <a:cubicBezTo>
                    <a:pt x="3892" y="0"/>
                    <a:pt x="0" y="502"/>
                    <a:pt x="0" y="1109"/>
                  </a:cubicBezTo>
                  <a:cubicBezTo>
                    <a:pt x="0" y="1716"/>
                    <a:pt x="3892" y="2197"/>
                    <a:pt x="8705" y="2197"/>
                  </a:cubicBezTo>
                  <a:cubicBezTo>
                    <a:pt x="13517" y="2197"/>
                    <a:pt x="17409" y="1716"/>
                    <a:pt x="17409" y="1109"/>
                  </a:cubicBezTo>
                  <a:cubicBezTo>
                    <a:pt x="17409" y="502"/>
                    <a:pt x="13517" y="0"/>
                    <a:pt x="870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a:off x="2921212" y="3734758"/>
              <a:ext cx="949835" cy="120468"/>
            </a:xfrm>
            <a:custGeom>
              <a:rect b="b" l="l" r="r" t="t"/>
              <a:pathLst>
                <a:path extrusionOk="0" h="4416" w="34818">
                  <a:moveTo>
                    <a:pt x="17409" y="1"/>
                  </a:moveTo>
                  <a:cubicBezTo>
                    <a:pt x="7805" y="1"/>
                    <a:pt x="1" y="984"/>
                    <a:pt x="1" y="2197"/>
                  </a:cubicBezTo>
                  <a:cubicBezTo>
                    <a:pt x="1" y="3432"/>
                    <a:pt x="7784" y="4415"/>
                    <a:pt x="17409" y="4415"/>
                  </a:cubicBezTo>
                  <a:cubicBezTo>
                    <a:pt x="27034" y="4415"/>
                    <a:pt x="34818" y="3432"/>
                    <a:pt x="34818" y="2197"/>
                  </a:cubicBezTo>
                  <a:cubicBezTo>
                    <a:pt x="34818" y="984"/>
                    <a:pt x="27034" y="1"/>
                    <a:pt x="17409"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1"/>
            <p:cNvSpPr/>
            <p:nvPr/>
          </p:nvSpPr>
          <p:spPr>
            <a:xfrm>
              <a:off x="2930351" y="3362660"/>
              <a:ext cx="142156" cy="128953"/>
            </a:xfrm>
            <a:custGeom>
              <a:rect b="b" l="l" r="r" t="t"/>
              <a:pathLst>
                <a:path extrusionOk="0" h="4727" w="5211">
                  <a:moveTo>
                    <a:pt x="2531" y="0"/>
                  </a:moveTo>
                  <a:cubicBezTo>
                    <a:pt x="1133" y="0"/>
                    <a:pt x="0" y="4726"/>
                    <a:pt x="0" y="4726"/>
                  </a:cubicBezTo>
                  <a:lnTo>
                    <a:pt x="5210" y="4726"/>
                  </a:lnTo>
                  <a:cubicBezTo>
                    <a:pt x="5210" y="4726"/>
                    <a:pt x="4143" y="374"/>
                    <a:pt x="2679" y="18"/>
                  </a:cubicBezTo>
                  <a:cubicBezTo>
                    <a:pt x="2629" y="6"/>
                    <a:pt x="2580" y="0"/>
                    <a:pt x="2531"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
            <p:cNvSpPr/>
            <p:nvPr/>
          </p:nvSpPr>
          <p:spPr>
            <a:xfrm>
              <a:off x="3072490" y="3410813"/>
              <a:ext cx="88496" cy="80803"/>
            </a:xfrm>
            <a:custGeom>
              <a:rect b="b" l="l" r="r" t="t"/>
              <a:pathLst>
                <a:path extrusionOk="0" h="2962" w="3244">
                  <a:moveTo>
                    <a:pt x="1586" y="1"/>
                  </a:moveTo>
                  <a:cubicBezTo>
                    <a:pt x="706" y="1"/>
                    <a:pt x="0" y="2961"/>
                    <a:pt x="0" y="2961"/>
                  </a:cubicBezTo>
                  <a:lnTo>
                    <a:pt x="3244" y="2961"/>
                  </a:lnTo>
                  <a:cubicBezTo>
                    <a:pt x="3244" y="2961"/>
                    <a:pt x="2574" y="241"/>
                    <a:pt x="1674" y="11"/>
                  </a:cubicBezTo>
                  <a:cubicBezTo>
                    <a:pt x="1645" y="4"/>
                    <a:pt x="1616" y="1"/>
                    <a:pt x="1586"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21"/>
          <p:cNvGrpSpPr/>
          <p:nvPr/>
        </p:nvGrpSpPr>
        <p:grpSpPr>
          <a:xfrm>
            <a:off x="3090196" y="2095962"/>
            <a:ext cx="792293" cy="180326"/>
            <a:chOff x="3090196" y="2095962"/>
            <a:chExt cx="792293" cy="180326"/>
          </a:xfrm>
        </p:grpSpPr>
        <p:sp>
          <p:nvSpPr>
            <p:cNvPr id="347" name="Google Shape;347;p21"/>
            <p:cNvSpPr/>
            <p:nvPr/>
          </p:nvSpPr>
          <p:spPr>
            <a:xfrm>
              <a:off x="3090196" y="2163812"/>
              <a:ext cx="792293" cy="112475"/>
            </a:xfrm>
            <a:custGeom>
              <a:rect b="b" l="l" r="r" t="t"/>
              <a:pathLst>
                <a:path extrusionOk="0" h="4123" w="29043">
                  <a:moveTo>
                    <a:pt x="14521" y="1"/>
                  </a:moveTo>
                  <a:cubicBezTo>
                    <a:pt x="6486" y="1"/>
                    <a:pt x="0" y="921"/>
                    <a:pt x="0" y="2051"/>
                  </a:cubicBezTo>
                  <a:cubicBezTo>
                    <a:pt x="0" y="3202"/>
                    <a:pt x="6486" y="4123"/>
                    <a:pt x="14521" y="4123"/>
                  </a:cubicBezTo>
                  <a:cubicBezTo>
                    <a:pt x="22535" y="4123"/>
                    <a:pt x="29042" y="3202"/>
                    <a:pt x="29042" y="2051"/>
                  </a:cubicBezTo>
                  <a:cubicBezTo>
                    <a:pt x="29042" y="921"/>
                    <a:pt x="22535" y="1"/>
                    <a:pt x="14521"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3280842" y="2095962"/>
              <a:ext cx="142156" cy="128953"/>
            </a:xfrm>
            <a:custGeom>
              <a:rect b="b" l="l" r="r" t="t"/>
              <a:pathLst>
                <a:path extrusionOk="0" h="4727" w="5211">
                  <a:moveTo>
                    <a:pt x="2531" y="1"/>
                  </a:moveTo>
                  <a:cubicBezTo>
                    <a:pt x="1133" y="1"/>
                    <a:pt x="1" y="4727"/>
                    <a:pt x="1" y="4727"/>
                  </a:cubicBezTo>
                  <a:lnTo>
                    <a:pt x="5211" y="4727"/>
                  </a:lnTo>
                  <a:cubicBezTo>
                    <a:pt x="5211" y="4727"/>
                    <a:pt x="4143" y="374"/>
                    <a:pt x="2679" y="19"/>
                  </a:cubicBezTo>
                  <a:cubicBezTo>
                    <a:pt x="2629" y="7"/>
                    <a:pt x="2580" y="1"/>
                    <a:pt x="2531"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p:nvPr/>
          </p:nvSpPr>
          <p:spPr>
            <a:xfrm>
              <a:off x="3422980" y="2144660"/>
              <a:ext cx="88496" cy="80258"/>
            </a:xfrm>
            <a:custGeom>
              <a:rect b="b" l="l" r="r" t="t"/>
              <a:pathLst>
                <a:path extrusionOk="0" h="2942" w="3244">
                  <a:moveTo>
                    <a:pt x="1578" y="0"/>
                  </a:moveTo>
                  <a:cubicBezTo>
                    <a:pt x="702" y="0"/>
                    <a:pt x="1" y="2942"/>
                    <a:pt x="1" y="2942"/>
                  </a:cubicBezTo>
                  <a:lnTo>
                    <a:pt x="3244" y="2942"/>
                  </a:lnTo>
                  <a:cubicBezTo>
                    <a:pt x="3244" y="2942"/>
                    <a:pt x="2574" y="242"/>
                    <a:pt x="1674" y="12"/>
                  </a:cubicBezTo>
                  <a:cubicBezTo>
                    <a:pt x="1642" y="4"/>
                    <a:pt x="1610" y="0"/>
                    <a:pt x="1578"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 name="Google Shape;350;p21"/>
          <p:cNvSpPr txBox="1"/>
          <p:nvPr>
            <p:ph type="title"/>
          </p:nvPr>
        </p:nvSpPr>
        <p:spPr>
          <a:xfrm>
            <a:off x="1282274" y="296977"/>
            <a:ext cx="6579300" cy="481200"/>
          </a:xfrm>
          <a:prstGeom prst="rect">
            <a:avLst/>
          </a:prstGeom>
        </p:spPr>
        <p:txBody>
          <a:bodyPr anchorCtr="0" anchor="ctr" bIns="91425" lIns="91425" spcFirstLastPara="1" rIns="91425" wrap="square" tIns="91425">
            <a:noAutofit/>
          </a:bodyPr>
          <a:lstStyle/>
          <a:p>
            <a:pPr indent="457200" lvl="0" marL="1371600" rtl="0" algn="l">
              <a:spcBef>
                <a:spcPts val="0"/>
              </a:spcBef>
              <a:spcAft>
                <a:spcPts val="0"/>
              </a:spcAft>
              <a:buNone/>
            </a:pPr>
            <a:r>
              <a:rPr lang="en"/>
              <a:t>The Gift of Giving</a:t>
            </a:r>
            <a:endParaRPr/>
          </a:p>
        </p:txBody>
      </p:sp>
      <p:sp>
        <p:nvSpPr>
          <p:cNvPr id="351" name="Google Shape;351;p21"/>
          <p:cNvSpPr/>
          <p:nvPr/>
        </p:nvSpPr>
        <p:spPr>
          <a:xfrm>
            <a:off x="2732830" y="1972538"/>
            <a:ext cx="3058934" cy="2760436"/>
          </a:xfrm>
          <a:custGeom>
            <a:rect b="b" l="l" r="r" t="t"/>
            <a:pathLst>
              <a:path extrusionOk="0" h="101189" w="112131">
                <a:moveTo>
                  <a:pt x="69743" y="1"/>
                </a:moveTo>
                <a:cubicBezTo>
                  <a:pt x="59690" y="1"/>
                  <a:pt x="33906" y="1049"/>
                  <a:pt x="29294" y="11615"/>
                </a:cubicBezTo>
                <a:cubicBezTo>
                  <a:pt x="23561" y="24776"/>
                  <a:pt x="56997" y="22746"/>
                  <a:pt x="87085" y="28751"/>
                </a:cubicBezTo>
                <a:cubicBezTo>
                  <a:pt x="102799" y="31890"/>
                  <a:pt x="106481" y="45260"/>
                  <a:pt x="90286" y="53002"/>
                </a:cubicBezTo>
                <a:cubicBezTo>
                  <a:pt x="81373" y="57249"/>
                  <a:pt x="61579" y="60723"/>
                  <a:pt x="39295" y="62187"/>
                </a:cubicBezTo>
                <a:cubicBezTo>
                  <a:pt x="17012" y="63652"/>
                  <a:pt x="1" y="78801"/>
                  <a:pt x="14585" y="93322"/>
                </a:cubicBezTo>
                <a:cubicBezTo>
                  <a:pt x="20870" y="99591"/>
                  <a:pt x="33961" y="101189"/>
                  <a:pt x="45013" y="101189"/>
                </a:cubicBezTo>
                <a:cubicBezTo>
                  <a:pt x="49009" y="101189"/>
                  <a:pt x="52738" y="100980"/>
                  <a:pt x="55783" y="100708"/>
                </a:cubicBezTo>
                <a:cubicBezTo>
                  <a:pt x="59236" y="100415"/>
                  <a:pt x="63525" y="99892"/>
                  <a:pt x="63525" y="96732"/>
                </a:cubicBezTo>
                <a:cubicBezTo>
                  <a:pt x="63525" y="93379"/>
                  <a:pt x="60477" y="91569"/>
                  <a:pt x="56861" y="91569"/>
                </a:cubicBezTo>
                <a:cubicBezTo>
                  <a:pt x="56664" y="91569"/>
                  <a:pt x="56465" y="91574"/>
                  <a:pt x="56265" y="91585"/>
                </a:cubicBezTo>
                <a:cubicBezTo>
                  <a:pt x="54434" y="91687"/>
                  <a:pt x="52594" y="91738"/>
                  <a:pt x="50769" y="91738"/>
                </a:cubicBezTo>
                <a:cubicBezTo>
                  <a:pt x="33802" y="91738"/>
                  <a:pt x="18208" y="87319"/>
                  <a:pt x="24858" y="78006"/>
                </a:cubicBezTo>
                <a:cubicBezTo>
                  <a:pt x="37057" y="63233"/>
                  <a:pt x="59152" y="74511"/>
                  <a:pt x="93509" y="61769"/>
                </a:cubicBezTo>
                <a:cubicBezTo>
                  <a:pt x="106942" y="56789"/>
                  <a:pt x="112131" y="47311"/>
                  <a:pt x="111063" y="39820"/>
                </a:cubicBezTo>
                <a:cubicBezTo>
                  <a:pt x="109348" y="27642"/>
                  <a:pt x="95894" y="21867"/>
                  <a:pt x="86855" y="20591"/>
                </a:cubicBezTo>
                <a:cubicBezTo>
                  <a:pt x="77376" y="19273"/>
                  <a:pt x="78611" y="19859"/>
                  <a:pt x="59068" y="17662"/>
                </a:cubicBezTo>
                <a:cubicBezTo>
                  <a:pt x="40237" y="15569"/>
                  <a:pt x="38689" y="13749"/>
                  <a:pt x="38459" y="12619"/>
                </a:cubicBezTo>
                <a:cubicBezTo>
                  <a:pt x="38333" y="11845"/>
                  <a:pt x="38270" y="10067"/>
                  <a:pt x="42392" y="7639"/>
                </a:cubicBezTo>
                <a:cubicBezTo>
                  <a:pt x="48837" y="3831"/>
                  <a:pt x="73757" y="65"/>
                  <a:pt x="73757" y="65"/>
                </a:cubicBezTo>
                <a:cubicBezTo>
                  <a:pt x="73757" y="65"/>
                  <a:pt x="72232" y="1"/>
                  <a:pt x="697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21"/>
          <p:cNvGrpSpPr/>
          <p:nvPr/>
        </p:nvGrpSpPr>
        <p:grpSpPr>
          <a:xfrm>
            <a:off x="4076261" y="1331550"/>
            <a:ext cx="991528" cy="965285"/>
            <a:chOff x="4234698" y="1331550"/>
            <a:chExt cx="991528" cy="965285"/>
          </a:xfrm>
        </p:grpSpPr>
        <p:sp>
          <p:nvSpPr>
            <p:cNvPr id="353" name="Google Shape;353;p21"/>
            <p:cNvSpPr/>
            <p:nvPr/>
          </p:nvSpPr>
          <p:spPr>
            <a:xfrm>
              <a:off x="4361423" y="2255152"/>
              <a:ext cx="864803" cy="41684"/>
            </a:xfrm>
            <a:custGeom>
              <a:rect b="b" l="l" r="r" t="t"/>
              <a:pathLst>
                <a:path extrusionOk="0" h="1528" w="31701">
                  <a:moveTo>
                    <a:pt x="15840" y="0"/>
                  </a:moveTo>
                  <a:cubicBezTo>
                    <a:pt x="7094" y="0"/>
                    <a:pt x="1" y="335"/>
                    <a:pt x="1" y="775"/>
                  </a:cubicBezTo>
                  <a:cubicBezTo>
                    <a:pt x="1" y="1193"/>
                    <a:pt x="7094" y="1528"/>
                    <a:pt x="15840" y="1528"/>
                  </a:cubicBezTo>
                  <a:cubicBezTo>
                    <a:pt x="24607" y="1528"/>
                    <a:pt x="31700" y="1193"/>
                    <a:pt x="31700" y="775"/>
                  </a:cubicBezTo>
                  <a:cubicBezTo>
                    <a:pt x="31700" y="356"/>
                    <a:pt x="24607" y="0"/>
                    <a:pt x="15840"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1"/>
            <p:cNvSpPr/>
            <p:nvPr/>
          </p:nvSpPr>
          <p:spPr>
            <a:xfrm>
              <a:off x="4712513" y="2060250"/>
              <a:ext cx="228906" cy="207464"/>
            </a:xfrm>
            <a:custGeom>
              <a:rect b="b" l="l" r="r" t="t"/>
              <a:pathLst>
                <a:path extrusionOk="0" h="7605" w="8391">
                  <a:moveTo>
                    <a:pt x="4066" y="0"/>
                  </a:moveTo>
                  <a:cubicBezTo>
                    <a:pt x="1813" y="0"/>
                    <a:pt x="0" y="7605"/>
                    <a:pt x="0" y="7605"/>
                  </a:cubicBezTo>
                  <a:lnTo>
                    <a:pt x="8390" y="7605"/>
                  </a:lnTo>
                  <a:cubicBezTo>
                    <a:pt x="8390" y="7605"/>
                    <a:pt x="6654" y="595"/>
                    <a:pt x="4310" y="30"/>
                  </a:cubicBezTo>
                  <a:cubicBezTo>
                    <a:pt x="4228" y="10"/>
                    <a:pt x="4147" y="0"/>
                    <a:pt x="406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p:nvPr/>
          </p:nvSpPr>
          <p:spPr>
            <a:xfrm>
              <a:off x="4941408" y="2138221"/>
              <a:ext cx="142156" cy="129498"/>
            </a:xfrm>
            <a:custGeom>
              <a:rect b="b" l="l" r="r" t="t"/>
              <a:pathLst>
                <a:path extrusionOk="0" h="4747" w="5211">
                  <a:moveTo>
                    <a:pt x="2531" y="0"/>
                  </a:moveTo>
                  <a:cubicBezTo>
                    <a:pt x="1133" y="0"/>
                    <a:pt x="0" y="4747"/>
                    <a:pt x="0" y="4747"/>
                  </a:cubicBezTo>
                  <a:lnTo>
                    <a:pt x="5210" y="4747"/>
                  </a:lnTo>
                  <a:cubicBezTo>
                    <a:pt x="5210" y="4747"/>
                    <a:pt x="4143" y="374"/>
                    <a:pt x="2679" y="18"/>
                  </a:cubicBezTo>
                  <a:cubicBezTo>
                    <a:pt x="2629" y="6"/>
                    <a:pt x="2580" y="0"/>
                    <a:pt x="2531"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
            <p:cNvSpPr/>
            <p:nvPr/>
          </p:nvSpPr>
          <p:spPr>
            <a:xfrm>
              <a:off x="4613753" y="1946320"/>
              <a:ext cx="46240" cy="321386"/>
            </a:xfrm>
            <a:custGeom>
              <a:rect b="b" l="l" r="r" t="t"/>
              <a:pathLst>
                <a:path extrusionOk="0" h="11781" w="1695">
                  <a:moveTo>
                    <a:pt x="0" y="1"/>
                  </a:moveTo>
                  <a:lnTo>
                    <a:pt x="0" y="11781"/>
                  </a:lnTo>
                  <a:lnTo>
                    <a:pt x="1695" y="11781"/>
                  </a:lnTo>
                  <a:lnTo>
                    <a:pt x="1695" y="1"/>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p:nvPr/>
          </p:nvSpPr>
          <p:spPr>
            <a:xfrm>
              <a:off x="4234698" y="1331550"/>
              <a:ext cx="758630" cy="703224"/>
            </a:xfrm>
            <a:custGeom>
              <a:rect b="b" l="l" r="r" t="t"/>
              <a:pathLst>
                <a:path extrusionOk="0" h="25778" w="27809">
                  <a:moveTo>
                    <a:pt x="27808" y="8265"/>
                  </a:moveTo>
                  <a:cubicBezTo>
                    <a:pt x="27808" y="4289"/>
                    <a:pt x="24586" y="1067"/>
                    <a:pt x="20611" y="1067"/>
                  </a:cubicBezTo>
                  <a:cubicBezTo>
                    <a:pt x="18644" y="1067"/>
                    <a:pt x="16844" y="1862"/>
                    <a:pt x="15547" y="3139"/>
                  </a:cubicBezTo>
                  <a:cubicBezTo>
                    <a:pt x="14396" y="1255"/>
                    <a:pt x="12325" y="0"/>
                    <a:pt x="9940" y="0"/>
                  </a:cubicBezTo>
                  <a:cubicBezTo>
                    <a:pt x="6299" y="0"/>
                    <a:pt x="3349" y="2929"/>
                    <a:pt x="3349" y="6570"/>
                  </a:cubicBezTo>
                  <a:cubicBezTo>
                    <a:pt x="3349" y="8390"/>
                    <a:pt x="4102" y="10043"/>
                    <a:pt x="5274" y="11236"/>
                  </a:cubicBezTo>
                  <a:cubicBezTo>
                    <a:pt x="2261" y="11864"/>
                    <a:pt x="1" y="14521"/>
                    <a:pt x="1" y="17722"/>
                  </a:cubicBezTo>
                  <a:cubicBezTo>
                    <a:pt x="1" y="21384"/>
                    <a:pt x="2972" y="24334"/>
                    <a:pt x="6634" y="24334"/>
                  </a:cubicBezTo>
                  <a:cubicBezTo>
                    <a:pt x="7722" y="24334"/>
                    <a:pt x="8768" y="24062"/>
                    <a:pt x="9668" y="23602"/>
                  </a:cubicBezTo>
                  <a:cubicBezTo>
                    <a:pt x="10337" y="24899"/>
                    <a:pt x="11697" y="25778"/>
                    <a:pt x="13246" y="25778"/>
                  </a:cubicBezTo>
                  <a:cubicBezTo>
                    <a:pt x="14564" y="25778"/>
                    <a:pt x="15735" y="25150"/>
                    <a:pt x="16468" y="24167"/>
                  </a:cubicBezTo>
                  <a:cubicBezTo>
                    <a:pt x="17640" y="25004"/>
                    <a:pt x="19062" y="25485"/>
                    <a:pt x="20611" y="25485"/>
                  </a:cubicBezTo>
                  <a:cubicBezTo>
                    <a:pt x="24586" y="25485"/>
                    <a:pt x="27808" y="22263"/>
                    <a:pt x="27808" y="18287"/>
                  </a:cubicBezTo>
                  <a:cubicBezTo>
                    <a:pt x="27808" y="16341"/>
                    <a:pt x="27013" y="14584"/>
                    <a:pt x="25758" y="13287"/>
                  </a:cubicBezTo>
                  <a:cubicBezTo>
                    <a:pt x="27013" y="11989"/>
                    <a:pt x="27808" y="10211"/>
                    <a:pt x="27808" y="8265"/>
                  </a:cubicBezTo>
                  <a:close/>
                </a:path>
              </a:pathLst>
            </a:custGeom>
            <a:solidFill>
              <a:srgbClr val="2DB5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Roboto"/>
                  <a:ea typeface="Roboto"/>
                  <a:cs typeface="Roboto"/>
                  <a:sym typeface="Roboto"/>
                </a:rPr>
                <a:t>A</a:t>
              </a:r>
              <a:endParaRPr b="1" sz="2000">
                <a:solidFill>
                  <a:srgbClr val="FFFFFF"/>
                </a:solidFill>
                <a:latin typeface="Roboto"/>
                <a:ea typeface="Roboto"/>
                <a:cs typeface="Roboto"/>
                <a:sym typeface="Roboto"/>
              </a:endParaRPr>
            </a:p>
          </p:txBody>
        </p:sp>
      </p:grpSp>
      <p:grpSp>
        <p:nvGrpSpPr>
          <p:cNvPr id="358" name="Google Shape;358;p21"/>
          <p:cNvGrpSpPr/>
          <p:nvPr/>
        </p:nvGrpSpPr>
        <p:grpSpPr>
          <a:xfrm>
            <a:off x="5926093" y="4556827"/>
            <a:ext cx="474918" cy="159213"/>
            <a:chOff x="5926093" y="4556827"/>
            <a:chExt cx="474918" cy="159213"/>
          </a:xfrm>
        </p:grpSpPr>
        <p:sp>
          <p:nvSpPr>
            <p:cNvPr id="359" name="Google Shape;359;p21"/>
            <p:cNvSpPr/>
            <p:nvPr/>
          </p:nvSpPr>
          <p:spPr>
            <a:xfrm>
              <a:off x="5926093" y="4655505"/>
              <a:ext cx="474918" cy="60534"/>
            </a:xfrm>
            <a:custGeom>
              <a:rect b="b" l="l" r="r" t="t"/>
              <a:pathLst>
                <a:path extrusionOk="0" h="2219" w="17409">
                  <a:moveTo>
                    <a:pt x="8705" y="1"/>
                  </a:moveTo>
                  <a:cubicBezTo>
                    <a:pt x="3892" y="1"/>
                    <a:pt x="1" y="503"/>
                    <a:pt x="1" y="1110"/>
                  </a:cubicBezTo>
                  <a:cubicBezTo>
                    <a:pt x="1" y="1716"/>
                    <a:pt x="3892" y="2219"/>
                    <a:pt x="8705" y="2219"/>
                  </a:cubicBezTo>
                  <a:cubicBezTo>
                    <a:pt x="13517" y="2219"/>
                    <a:pt x="17409" y="1716"/>
                    <a:pt x="17409" y="1110"/>
                  </a:cubicBezTo>
                  <a:cubicBezTo>
                    <a:pt x="17409" y="503"/>
                    <a:pt x="13517" y="1"/>
                    <a:pt x="870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1"/>
            <p:cNvSpPr/>
            <p:nvPr/>
          </p:nvSpPr>
          <p:spPr>
            <a:xfrm>
              <a:off x="6118458" y="4556827"/>
              <a:ext cx="142156" cy="128953"/>
            </a:xfrm>
            <a:custGeom>
              <a:rect b="b" l="l" r="r" t="t"/>
              <a:pathLst>
                <a:path extrusionOk="0" h="4727" w="5211">
                  <a:moveTo>
                    <a:pt x="2681" y="1"/>
                  </a:moveTo>
                  <a:cubicBezTo>
                    <a:pt x="2632" y="1"/>
                    <a:pt x="2582" y="7"/>
                    <a:pt x="2533" y="19"/>
                  </a:cubicBezTo>
                  <a:cubicBezTo>
                    <a:pt x="1068" y="374"/>
                    <a:pt x="1" y="4727"/>
                    <a:pt x="1" y="4727"/>
                  </a:cubicBezTo>
                  <a:lnTo>
                    <a:pt x="5211" y="4727"/>
                  </a:lnTo>
                  <a:cubicBezTo>
                    <a:pt x="5211" y="4727"/>
                    <a:pt x="4078" y="1"/>
                    <a:pt x="2681"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p:nvPr/>
          </p:nvSpPr>
          <p:spPr>
            <a:xfrm>
              <a:off x="6029983" y="4605525"/>
              <a:ext cx="88496" cy="80258"/>
            </a:xfrm>
            <a:custGeom>
              <a:rect b="b" l="l" r="r" t="t"/>
              <a:pathLst>
                <a:path extrusionOk="0" h="2942" w="3244">
                  <a:moveTo>
                    <a:pt x="1666" y="0"/>
                  </a:moveTo>
                  <a:cubicBezTo>
                    <a:pt x="1634" y="0"/>
                    <a:pt x="1602" y="4"/>
                    <a:pt x="1570" y="12"/>
                  </a:cubicBezTo>
                  <a:cubicBezTo>
                    <a:pt x="670" y="222"/>
                    <a:pt x="1" y="2942"/>
                    <a:pt x="1" y="2942"/>
                  </a:cubicBezTo>
                  <a:lnTo>
                    <a:pt x="3244" y="2942"/>
                  </a:lnTo>
                  <a:cubicBezTo>
                    <a:pt x="3244" y="2942"/>
                    <a:pt x="2543" y="0"/>
                    <a:pt x="166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21"/>
          <p:cNvGrpSpPr/>
          <p:nvPr/>
        </p:nvGrpSpPr>
        <p:grpSpPr>
          <a:xfrm flipH="1">
            <a:off x="4076283" y="2515750"/>
            <a:ext cx="991492" cy="965821"/>
            <a:chOff x="4219975" y="2542854"/>
            <a:chExt cx="908625" cy="885100"/>
          </a:xfrm>
        </p:grpSpPr>
        <p:sp>
          <p:nvSpPr>
            <p:cNvPr id="363" name="Google Shape;363;p21"/>
            <p:cNvSpPr/>
            <p:nvPr/>
          </p:nvSpPr>
          <p:spPr>
            <a:xfrm>
              <a:off x="4335575" y="3389754"/>
              <a:ext cx="793025" cy="38200"/>
            </a:xfrm>
            <a:custGeom>
              <a:rect b="b" l="l" r="r" t="t"/>
              <a:pathLst>
                <a:path extrusionOk="0" h="1528" w="31721">
                  <a:moveTo>
                    <a:pt x="15861" y="0"/>
                  </a:moveTo>
                  <a:cubicBezTo>
                    <a:pt x="7094" y="0"/>
                    <a:pt x="1" y="335"/>
                    <a:pt x="1" y="754"/>
                  </a:cubicBezTo>
                  <a:cubicBezTo>
                    <a:pt x="1" y="1193"/>
                    <a:pt x="7094" y="1528"/>
                    <a:pt x="15861" y="1528"/>
                  </a:cubicBezTo>
                  <a:cubicBezTo>
                    <a:pt x="24607" y="1528"/>
                    <a:pt x="31721" y="1193"/>
                    <a:pt x="31721" y="754"/>
                  </a:cubicBezTo>
                  <a:cubicBezTo>
                    <a:pt x="31721" y="335"/>
                    <a:pt x="24607" y="0"/>
                    <a:pt x="15861"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1"/>
            <p:cNvSpPr/>
            <p:nvPr/>
          </p:nvSpPr>
          <p:spPr>
            <a:xfrm>
              <a:off x="4657800" y="3210679"/>
              <a:ext cx="209250" cy="190600"/>
            </a:xfrm>
            <a:custGeom>
              <a:rect b="b" l="l" r="r" t="t"/>
              <a:pathLst>
                <a:path extrusionOk="0" h="7624" w="8370">
                  <a:moveTo>
                    <a:pt x="4056" y="0"/>
                  </a:moveTo>
                  <a:cubicBezTo>
                    <a:pt x="1818" y="0"/>
                    <a:pt x="1" y="7624"/>
                    <a:pt x="1" y="7624"/>
                  </a:cubicBezTo>
                  <a:lnTo>
                    <a:pt x="8370" y="7624"/>
                  </a:lnTo>
                  <a:cubicBezTo>
                    <a:pt x="8370" y="7624"/>
                    <a:pt x="6654" y="614"/>
                    <a:pt x="4290" y="28"/>
                  </a:cubicBezTo>
                  <a:cubicBezTo>
                    <a:pt x="4212" y="9"/>
                    <a:pt x="4134" y="0"/>
                    <a:pt x="4056"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a:off x="4867050" y="3282604"/>
              <a:ext cx="130775" cy="118675"/>
            </a:xfrm>
            <a:custGeom>
              <a:rect b="b" l="l" r="r" t="t"/>
              <a:pathLst>
                <a:path extrusionOk="0" h="4747" w="5231">
                  <a:moveTo>
                    <a:pt x="2550" y="0"/>
                  </a:moveTo>
                  <a:cubicBezTo>
                    <a:pt x="1133" y="0"/>
                    <a:pt x="0" y="4747"/>
                    <a:pt x="0" y="4747"/>
                  </a:cubicBezTo>
                  <a:lnTo>
                    <a:pt x="5231" y="4747"/>
                  </a:lnTo>
                  <a:cubicBezTo>
                    <a:pt x="5231" y="4747"/>
                    <a:pt x="4164" y="374"/>
                    <a:pt x="2699" y="18"/>
                  </a:cubicBezTo>
                  <a:cubicBezTo>
                    <a:pt x="2649" y="6"/>
                    <a:pt x="2599" y="0"/>
                    <a:pt x="2550" y="0"/>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4567300" y="3106754"/>
              <a:ext cx="42400" cy="294525"/>
            </a:xfrm>
            <a:custGeom>
              <a:rect b="b" l="l" r="r" t="t"/>
              <a:pathLst>
                <a:path extrusionOk="0" h="11781" w="1696">
                  <a:moveTo>
                    <a:pt x="1" y="1"/>
                  </a:moveTo>
                  <a:lnTo>
                    <a:pt x="1" y="11781"/>
                  </a:lnTo>
                  <a:lnTo>
                    <a:pt x="1696" y="11781"/>
                  </a:lnTo>
                  <a:lnTo>
                    <a:pt x="1696" y="1"/>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1"/>
            <p:cNvSpPr/>
            <p:nvPr/>
          </p:nvSpPr>
          <p:spPr>
            <a:xfrm>
              <a:off x="4219975" y="2542854"/>
              <a:ext cx="694700" cy="645000"/>
            </a:xfrm>
            <a:custGeom>
              <a:rect b="b" l="l" r="r" t="t"/>
              <a:pathLst>
                <a:path extrusionOk="0" h="25800" w="27788">
                  <a:moveTo>
                    <a:pt x="27787" y="8287"/>
                  </a:moveTo>
                  <a:cubicBezTo>
                    <a:pt x="27787" y="4290"/>
                    <a:pt x="24565" y="1089"/>
                    <a:pt x="20589" y="1089"/>
                  </a:cubicBezTo>
                  <a:cubicBezTo>
                    <a:pt x="18623" y="1089"/>
                    <a:pt x="16844" y="1863"/>
                    <a:pt x="15547" y="3160"/>
                  </a:cubicBezTo>
                  <a:cubicBezTo>
                    <a:pt x="14375" y="1277"/>
                    <a:pt x="12304" y="1"/>
                    <a:pt x="9939" y="1"/>
                  </a:cubicBezTo>
                  <a:cubicBezTo>
                    <a:pt x="6299" y="1"/>
                    <a:pt x="3348" y="2951"/>
                    <a:pt x="3348" y="6592"/>
                  </a:cubicBezTo>
                  <a:cubicBezTo>
                    <a:pt x="3348" y="8412"/>
                    <a:pt x="4081" y="10065"/>
                    <a:pt x="5273" y="11258"/>
                  </a:cubicBezTo>
                  <a:cubicBezTo>
                    <a:pt x="2260" y="11865"/>
                    <a:pt x="1" y="14543"/>
                    <a:pt x="1" y="17723"/>
                  </a:cubicBezTo>
                  <a:cubicBezTo>
                    <a:pt x="1" y="21385"/>
                    <a:pt x="2972" y="24356"/>
                    <a:pt x="6633" y="24356"/>
                  </a:cubicBezTo>
                  <a:cubicBezTo>
                    <a:pt x="7721" y="24356"/>
                    <a:pt x="8747" y="24084"/>
                    <a:pt x="9667" y="23624"/>
                  </a:cubicBezTo>
                  <a:cubicBezTo>
                    <a:pt x="10337" y="24900"/>
                    <a:pt x="11676" y="25800"/>
                    <a:pt x="13245" y="25800"/>
                  </a:cubicBezTo>
                  <a:cubicBezTo>
                    <a:pt x="14563" y="25800"/>
                    <a:pt x="15714" y="25172"/>
                    <a:pt x="16467" y="24189"/>
                  </a:cubicBezTo>
                  <a:cubicBezTo>
                    <a:pt x="17639" y="25026"/>
                    <a:pt x="19062" y="25507"/>
                    <a:pt x="20589" y="25507"/>
                  </a:cubicBezTo>
                  <a:cubicBezTo>
                    <a:pt x="24565" y="25507"/>
                    <a:pt x="27787" y="22285"/>
                    <a:pt x="27787" y="18309"/>
                  </a:cubicBezTo>
                  <a:cubicBezTo>
                    <a:pt x="27787" y="16363"/>
                    <a:pt x="27013" y="14585"/>
                    <a:pt x="25757" y="13287"/>
                  </a:cubicBezTo>
                  <a:cubicBezTo>
                    <a:pt x="27013" y="11990"/>
                    <a:pt x="27787" y="10233"/>
                    <a:pt x="27787" y="8287"/>
                  </a:cubicBezTo>
                  <a:close/>
                </a:path>
              </a:pathLst>
            </a:custGeom>
            <a:solidFill>
              <a:srgbClr val="2DB5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Roboto"/>
                  <a:ea typeface="Roboto"/>
                  <a:cs typeface="Roboto"/>
                  <a:sym typeface="Roboto"/>
                </a:rPr>
                <a:t>B</a:t>
              </a:r>
              <a:endParaRPr b="1"/>
            </a:p>
          </p:txBody>
        </p:sp>
      </p:grpSp>
      <p:grpSp>
        <p:nvGrpSpPr>
          <p:cNvPr id="368" name="Google Shape;368;p21"/>
          <p:cNvGrpSpPr/>
          <p:nvPr/>
        </p:nvGrpSpPr>
        <p:grpSpPr>
          <a:xfrm>
            <a:off x="4076552" y="3750172"/>
            <a:ext cx="990955" cy="965886"/>
            <a:chOff x="4271802" y="3750172"/>
            <a:chExt cx="990955" cy="965886"/>
          </a:xfrm>
        </p:grpSpPr>
        <p:sp>
          <p:nvSpPr>
            <p:cNvPr id="369" name="Google Shape;369;p21"/>
            <p:cNvSpPr/>
            <p:nvPr/>
          </p:nvSpPr>
          <p:spPr>
            <a:xfrm>
              <a:off x="4397980" y="4673774"/>
              <a:ext cx="864776" cy="42284"/>
            </a:xfrm>
            <a:custGeom>
              <a:rect b="b" l="l" r="r" t="t"/>
              <a:pathLst>
                <a:path extrusionOk="0" h="1550" w="31700">
                  <a:moveTo>
                    <a:pt x="15860" y="1"/>
                  </a:moveTo>
                  <a:cubicBezTo>
                    <a:pt x="7093" y="1"/>
                    <a:pt x="0" y="357"/>
                    <a:pt x="0" y="775"/>
                  </a:cubicBezTo>
                  <a:cubicBezTo>
                    <a:pt x="0" y="1193"/>
                    <a:pt x="7093" y="1549"/>
                    <a:pt x="15860" y="1549"/>
                  </a:cubicBezTo>
                  <a:cubicBezTo>
                    <a:pt x="24606" y="1549"/>
                    <a:pt x="31699" y="1193"/>
                    <a:pt x="31699" y="775"/>
                  </a:cubicBezTo>
                  <a:cubicBezTo>
                    <a:pt x="31699" y="357"/>
                    <a:pt x="24606" y="1"/>
                    <a:pt x="15860"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1"/>
            <p:cNvSpPr/>
            <p:nvPr/>
          </p:nvSpPr>
          <p:spPr>
            <a:xfrm>
              <a:off x="4749617" y="4478927"/>
              <a:ext cx="228334" cy="207437"/>
            </a:xfrm>
            <a:custGeom>
              <a:rect b="b" l="l" r="r" t="t"/>
              <a:pathLst>
                <a:path extrusionOk="0" h="7604" w="8370">
                  <a:moveTo>
                    <a:pt x="4055" y="1"/>
                  </a:moveTo>
                  <a:cubicBezTo>
                    <a:pt x="1818" y="1"/>
                    <a:pt x="0" y="7603"/>
                    <a:pt x="0" y="7603"/>
                  </a:cubicBezTo>
                  <a:lnTo>
                    <a:pt x="8369" y="7603"/>
                  </a:lnTo>
                  <a:cubicBezTo>
                    <a:pt x="8369" y="7603"/>
                    <a:pt x="6654" y="594"/>
                    <a:pt x="4289" y="29"/>
                  </a:cubicBezTo>
                  <a:cubicBezTo>
                    <a:pt x="4211" y="10"/>
                    <a:pt x="4133" y="1"/>
                    <a:pt x="4055"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1"/>
            <p:cNvSpPr/>
            <p:nvPr/>
          </p:nvSpPr>
          <p:spPr>
            <a:xfrm>
              <a:off x="4977939" y="4556844"/>
              <a:ext cx="142729" cy="129525"/>
            </a:xfrm>
            <a:custGeom>
              <a:rect b="b" l="l" r="r" t="t"/>
              <a:pathLst>
                <a:path extrusionOk="0" h="4748" w="5232">
                  <a:moveTo>
                    <a:pt x="2550" y="1"/>
                  </a:moveTo>
                  <a:cubicBezTo>
                    <a:pt x="1133" y="1"/>
                    <a:pt x="0" y="4747"/>
                    <a:pt x="0" y="4747"/>
                  </a:cubicBezTo>
                  <a:lnTo>
                    <a:pt x="5231" y="4747"/>
                  </a:lnTo>
                  <a:cubicBezTo>
                    <a:pt x="5231" y="4747"/>
                    <a:pt x="4164" y="395"/>
                    <a:pt x="2700" y="18"/>
                  </a:cubicBezTo>
                  <a:cubicBezTo>
                    <a:pt x="2649" y="6"/>
                    <a:pt x="2600" y="1"/>
                    <a:pt x="2550" y="1"/>
                  </a:cubicBez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1"/>
            <p:cNvSpPr/>
            <p:nvPr/>
          </p:nvSpPr>
          <p:spPr>
            <a:xfrm>
              <a:off x="4650856" y="4364970"/>
              <a:ext cx="46267" cy="321386"/>
            </a:xfrm>
            <a:custGeom>
              <a:rect b="b" l="l" r="r" t="t"/>
              <a:pathLst>
                <a:path extrusionOk="0" h="11781" w="1696">
                  <a:moveTo>
                    <a:pt x="0" y="0"/>
                  </a:moveTo>
                  <a:lnTo>
                    <a:pt x="0" y="11780"/>
                  </a:lnTo>
                  <a:lnTo>
                    <a:pt x="1695" y="11780"/>
                  </a:lnTo>
                  <a:lnTo>
                    <a:pt x="1695" y="0"/>
                  </a:ln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1"/>
            <p:cNvSpPr/>
            <p:nvPr/>
          </p:nvSpPr>
          <p:spPr>
            <a:xfrm>
              <a:off x="4271802" y="3750172"/>
              <a:ext cx="758057" cy="703251"/>
            </a:xfrm>
            <a:custGeom>
              <a:rect b="b" l="l" r="r" t="t"/>
              <a:pathLst>
                <a:path extrusionOk="0" h="25779" w="27788">
                  <a:moveTo>
                    <a:pt x="27788" y="8265"/>
                  </a:moveTo>
                  <a:cubicBezTo>
                    <a:pt x="27788" y="4290"/>
                    <a:pt x="24565" y="1068"/>
                    <a:pt x="20590" y="1068"/>
                  </a:cubicBezTo>
                  <a:cubicBezTo>
                    <a:pt x="18623" y="1068"/>
                    <a:pt x="16844" y="1863"/>
                    <a:pt x="15547" y="3139"/>
                  </a:cubicBezTo>
                  <a:cubicBezTo>
                    <a:pt x="14375" y="1256"/>
                    <a:pt x="12304" y="0"/>
                    <a:pt x="9940" y="0"/>
                  </a:cubicBezTo>
                  <a:cubicBezTo>
                    <a:pt x="6299" y="0"/>
                    <a:pt x="3349" y="2951"/>
                    <a:pt x="3349" y="6591"/>
                  </a:cubicBezTo>
                  <a:cubicBezTo>
                    <a:pt x="3349" y="8391"/>
                    <a:pt x="4081" y="10044"/>
                    <a:pt x="5274" y="11236"/>
                  </a:cubicBezTo>
                  <a:cubicBezTo>
                    <a:pt x="2261" y="11864"/>
                    <a:pt x="1" y="14521"/>
                    <a:pt x="1" y="17723"/>
                  </a:cubicBezTo>
                  <a:cubicBezTo>
                    <a:pt x="1" y="21384"/>
                    <a:pt x="2972" y="24356"/>
                    <a:pt x="6634" y="24356"/>
                  </a:cubicBezTo>
                  <a:cubicBezTo>
                    <a:pt x="7722" y="24356"/>
                    <a:pt x="8747" y="24084"/>
                    <a:pt x="9668" y="23602"/>
                  </a:cubicBezTo>
                  <a:cubicBezTo>
                    <a:pt x="10337" y="24900"/>
                    <a:pt x="11676" y="25778"/>
                    <a:pt x="13246" y="25778"/>
                  </a:cubicBezTo>
                  <a:cubicBezTo>
                    <a:pt x="14564" y="25778"/>
                    <a:pt x="15715" y="25151"/>
                    <a:pt x="16447" y="24188"/>
                  </a:cubicBezTo>
                  <a:cubicBezTo>
                    <a:pt x="17619" y="25004"/>
                    <a:pt x="19062" y="25485"/>
                    <a:pt x="20590" y="25485"/>
                  </a:cubicBezTo>
                  <a:cubicBezTo>
                    <a:pt x="24565" y="25485"/>
                    <a:pt x="27788" y="22263"/>
                    <a:pt x="27788" y="18288"/>
                  </a:cubicBezTo>
                  <a:cubicBezTo>
                    <a:pt x="27788" y="16342"/>
                    <a:pt x="27013" y="14584"/>
                    <a:pt x="25758" y="13287"/>
                  </a:cubicBezTo>
                  <a:cubicBezTo>
                    <a:pt x="27013" y="11990"/>
                    <a:pt x="27788" y="10211"/>
                    <a:pt x="27788" y="8265"/>
                  </a:cubicBezTo>
                  <a:close/>
                </a:path>
              </a:pathLst>
            </a:custGeom>
            <a:solidFill>
              <a:srgbClr val="2DB55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Roboto"/>
                  <a:ea typeface="Roboto"/>
                  <a:cs typeface="Roboto"/>
                  <a:sym typeface="Roboto"/>
                </a:rPr>
                <a:t>C</a:t>
              </a:r>
              <a:endParaRPr/>
            </a:p>
          </p:txBody>
        </p:sp>
      </p:grpSp>
      <p:grpSp>
        <p:nvGrpSpPr>
          <p:cNvPr id="374" name="Google Shape;374;p21"/>
          <p:cNvGrpSpPr/>
          <p:nvPr/>
        </p:nvGrpSpPr>
        <p:grpSpPr>
          <a:xfrm>
            <a:off x="950593" y="3884827"/>
            <a:ext cx="474918" cy="159213"/>
            <a:chOff x="5926093" y="4556827"/>
            <a:chExt cx="474918" cy="159213"/>
          </a:xfrm>
        </p:grpSpPr>
        <p:sp>
          <p:nvSpPr>
            <p:cNvPr id="375" name="Google Shape;375;p21"/>
            <p:cNvSpPr/>
            <p:nvPr/>
          </p:nvSpPr>
          <p:spPr>
            <a:xfrm>
              <a:off x="5926093" y="4655505"/>
              <a:ext cx="474918" cy="60534"/>
            </a:xfrm>
            <a:custGeom>
              <a:rect b="b" l="l" r="r" t="t"/>
              <a:pathLst>
                <a:path extrusionOk="0" h="2219" w="17409">
                  <a:moveTo>
                    <a:pt x="8705" y="1"/>
                  </a:moveTo>
                  <a:cubicBezTo>
                    <a:pt x="3892" y="1"/>
                    <a:pt x="1" y="503"/>
                    <a:pt x="1" y="1110"/>
                  </a:cubicBezTo>
                  <a:cubicBezTo>
                    <a:pt x="1" y="1716"/>
                    <a:pt x="3892" y="2219"/>
                    <a:pt x="8705" y="2219"/>
                  </a:cubicBezTo>
                  <a:cubicBezTo>
                    <a:pt x="13517" y="2219"/>
                    <a:pt x="17409" y="1716"/>
                    <a:pt x="17409" y="1110"/>
                  </a:cubicBezTo>
                  <a:cubicBezTo>
                    <a:pt x="17409" y="503"/>
                    <a:pt x="13517" y="1"/>
                    <a:pt x="870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p:nvPr/>
          </p:nvSpPr>
          <p:spPr>
            <a:xfrm>
              <a:off x="6118458" y="4556827"/>
              <a:ext cx="142156" cy="128953"/>
            </a:xfrm>
            <a:custGeom>
              <a:rect b="b" l="l" r="r" t="t"/>
              <a:pathLst>
                <a:path extrusionOk="0" h="4727" w="5211">
                  <a:moveTo>
                    <a:pt x="2681" y="1"/>
                  </a:moveTo>
                  <a:cubicBezTo>
                    <a:pt x="2632" y="1"/>
                    <a:pt x="2582" y="7"/>
                    <a:pt x="2533" y="19"/>
                  </a:cubicBezTo>
                  <a:cubicBezTo>
                    <a:pt x="1068" y="374"/>
                    <a:pt x="1" y="4727"/>
                    <a:pt x="1" y="4727"/>
                  </a:cubicBezTo>
                  <a:lnTo>
                    <a:pt x="5211" y="4727"/>
                  </a:lnTo>
                  <a:cubicBezTo>
                    <a:pt x="5211" y="4727"/>
                    <a:pt x="4078" y="1"/>
                    <a:pt x="2681"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1"/>
            <p:cNvSpPr/>
            <p:nvPr/>
          </p:nvSpPr>
          <p:spPr>
            <a:xfrm>
              <a:off x="6029983" y="4605525"/>
              <a:ext cx="88496" cy="80258"/>
            </a:xfrm>
            <a:custGeom>
              <a:rect b="b" l="l" r="r" t="t"/>
              <a:pathLst>
                <a:path extrusionOk="0" h="2942" w="3244">
                  <a:moveTo>
                    <a:pt x="1666" y="0"/>
                  </a:moveTo>
                  <a:cubicBezTo>
                    <a:pt x="1634" y="0"/>
                    <a:pt x="1602" y="4"/>
                    <a:pt x="1570" y="12"/>
                  </a:cubicBezTo>
                  <a:cubicBezTo>
                    <a:pt x="670" y="222"/>
                    <a:pt x="1" y="2942"/>
                    <a:pt x="1" y="2942"/>
                  </a:cubicBezTo>
                  <a:lnTo>
                    <a:pt x="3244" y="2942"/>
                  </a:lnTo>
                  <a:cubicBezTo>
                    <a:pt x="3244" y="2942"/>
                    <a:pt x="2543" y="0"/>
                    <a:pt x="166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21"/>
          <p:cNvGrpSpPr/>
          <p:nvPr/>
        </p:nvGrpSpPr>
        <p:grpSpPr>
          <a:xfrm flipH="1">
            <a:off x="1312443" y="1694302"/>
            <a:ext cx="474918" cy="159213"/>
            <a:chOff x="5926093" y="4556827"/>
            <a:chExt cx="474918" cy="159213"/>
          </a:xfrm>
        </p:grpSpPr>
        <p:sp>
          <p:nvSpPr>
            <p:cNvPr id="379" name="Google Shape;379;p21"/>
            <p:cNvSpPr/>
            <p:nvPr/>
          </p:nvSpPr>
          <p:spPr>
            <a:xfrm>
              <a:off x="5926093" y="4655505"/>
              <a:ext cx="474918" cy="60534"/>
            </a:xfrm>
            <a:custGeom>
              <a:rect b="b" l="l" r="r" t="t"/>
              <a:pathLst>
                <a:path extrusionOk="0" h="2219" w="17409">
                  <a:moveTo>
                    <a:pt x="8705" y="1"/>
                  </a:moveTo>
                  <a:cubicBezTo>
                    <a:pt x="3892" y="1"/>
                    <a:pt x="1" y="503"/>
                    <a:pt x="1" y="1110"/>
                  </a:cubicBezTo>
                  <a:cubicBezTo>
                    <a:pt x="1" y="1716"/>
                    <a:pt x="3892" y="2219"/>
                    <a:pt x="8705" y="2219"/>
                  </a:cubicBezTo>
                  <a:cubicBezTo>
                    <a:pt x="13517" y="2219"/>
                    <a:pt x="17409" y="1716"/>
                    <a:pt x="17409" y="1110"/>
                  </a:cubicBezTo>
                  <a:cubicBezTo>
                    <a:pt x="17409" y="503"/>
                    <a:pt x="13517" y="1"/>
                    <a:pt x="8705" y="1"/>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1"/>
            <p:cNvSpPr/>
            <p:nvPr/>
          </p:nvSpPr>
          <p:spPr>
            <a:xfrm>
              <a:off x="6118458" y="4556827"/>
              <a:ext cx="142156" cy="128953"/>
            </a:xfrm>
            <a:custGeom>
              <a:rect b="b" l="l" r="r" t="t"/>
              <a:pathLst>
                <a:path extrusionOk="0" h="4727" w="5211">
                  <a:moveTo>
                    <a:pt x="2681" y="1"/>
                  </a:moveTo>
                  <a:cubicBezTo>
                    <a:pt x="2632" y="1"/>
                    <a:pt x="2582" y="7"/>
                    <a:pt x="2533" y="19"/>
                  </a:cubicBezTo>
                  <a:cubicBezTo>
                    <a:pt x="1068" y="374"/>
                    <a:pt x="1" y="4727"/>
                    <a:pt x="1" y="4727"/>
                  </a:cubicBezTo>
                  <a:lnTo>
                    <a:pt x="5211" y="4727"/>
                  </a:lnTo>
                  <a:cubicBezTo>
                    <a:pt x="5211" y="4727"/>
                    <a:pt x="4078" y="1"/>
                    <a:pt x="2681" y="1"/>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1"/>
            <p:cNvSpPr/>
            <p:nvPr/>
          </p:nvSpPr>
          <p:spPr>
            <a:xfrm>
              <a:off x="6029983" y="4605525"/>
              <a:ext cx="88496" cy="80258"/>
            </a:xfrm>
            <a:custGeom>
              <a:rect b="b" l="l" r="r" t="t"/>
              <a:pathLst>
                <a:path extrusionOk="0" h="2942" w="3244">
                  <a:moveTo>
                    <a:pt x="1666" y="0"/>
                  </a:moveTo>
                  <a:cubicBezTo>
                    <a:pt x="1634" y="0"/>
                    <a:pt x="1602" y="4"/>
                    <a:pt x="1570" y="12"/>
                  </a:cubicBezTo>
                  <a:cubicBezTo>
                    <a:pt x="670" y="222"/>
                    <a:pt x="1" y="2942"/>
                    <a:pt x="1" y="2942"/>
                  </a:cubicBezTo>
                  <a:lnTo>
                    <a:pt x="3244" y="2942"/>
                  </a:lnTo>
                  <a:cubicBezTo>
                    <a:pt x="3244" y="2942"/>
                    <a:pt x="2543" y="0"/>
                    <a:pt x="1666" y="0"/>
                  </a:cubicBezTo>
                  <a:close/>
                </a:path>
              </a:pathLst>
            </a:custGeom>
            <a:solidFill>
              <a:srgbClr val="4EC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21"/>
          <p:cNvSpPr txBox="1"/>
          <p:nvPr/>
        </p:nvSpPr>
        <p:spPr>
          <a:xfrm>
            <a:off x="5990700" y="1167500"/>
            <a:ext cx="3000000" cy="3000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300"/>
              </a:spcBef>
              <a:spcAft>
                <a:spcPts val="1300"/>
              </a:spcAft>
              <a:buNone/>
            </a:pPr>
            <a:r>
              <a:rPr lang="en" sz="1500">
                <a:latin typeface="Patrick Hand"/>
                <a:ea typeface="Patrick Hand"/>
                <a:cs typeface="Patrick Hand"/>
                <a:sym typeface="Patrick Hand"/>
              </a:rPr>
              <a:t>Can you see how the tree is happy but the boy is not? The tree is happy because she is able to give the boy what he wants. The boy gets what he wants and at first he may be happy. However, in the end these gifts do not manage to keep him happy. Giving, and making people that you love happy, can be more rewarding than receiving any gift.</a:t>
            </a:r>
            <a:endParaRPr sz="1500">
              <a:latin typeface="Patrick Hand"/>
              <a:ea typeface="Patrick Hand"/>
              <a:cs typeface="Patrick Hand"/>
              <a:sym typeface="Patrick Ha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2"/>
          <p:cNvSpPr txBox="1"/>
          <p:nvPr>
            <p:ph type="title"/>
          </p:nvPr>
        </p:nvSpPr>
        <p:spPr>
          <a:xfrm>
            <a:off x="3968275" y="410450"/>
            <a:ext cx="45054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Self Sacrifice</a:t>
            </a:r>
            <a:endParaRPr/>
          </a:p>
        </p:txBody>
      </p:sp>
      <p:grpSp>
        <p:nvGrpSpPr>
          <p:cNvPr id="388" name="Google Shape;388;p22"/>
          <p:cNvGrpSpPr/>
          <p:nvPr/>
        </p:nvGrpSpPr>
        <p:grpSpPr>
          <a:xfrm>
            <a:off x="816763" y="410450"/>
            <a:ext cx="2510003" cy="4390797"/>
            <a:chOff x="817022" y="410450"/>
            <a:chExt cx="2467560" cy="4390797"/>
          </a:xfrm>
        </p:grpSpPr>
        <p:sp>
          <p:nvSpPr>
            <p:cNvPr id="389" name="Google Shape;389;p22"/>
            <p:cNvSpPr/>
            <p:nvPr/>
          </p:nvSpPr>
          <p:spPr>
            <a:xfrm>
              <a:off x="817022" y="4615924"/>
              <a:ext cx="2467560" cy="185323"/>
            </a:xfrm>
            <a:custGeom>
              <a:rect b="b" l="l" r="r" t="t"/>
              <a:pathLst>
                <a:path extrusionOk="0" h="6906" w="65806">
                  <a:moveTo>
                    <a:pt x="32892" y="1"/>
                  </a:moveTo>
                  <a:cubicBezTo>
                    <a:pt x="14731" y="1"/>
                    <a:pt x="0" y="1549"/>
                    <a:pt x="0" y="3453"/>
                  </a:cubicBezTo>
                  <a:cubicBezTo>
                    <a:pt x="0" y="5357"/>
                    <a:pt x="14731" y="6906"/>
                    <a:pt x="32892" y="6906"/>
                  </a:cubicBezTo>
                  <a:cubicBezTo>
                    <a:pt x="51075" y="6906"/>
                    <a:pt x="65805" y="5357"/>
                    <a:pt x="65805" y="3453"/>
                  </a:cubicBezTo>
                  <a:cubicBezTo>
                    <a:pt x="65805" y="1549"/>
                    <a:pt x="51075" y="1"/>
                    <a:pt x="32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
            <p:cNvSpPr/>
            <p:nvPr/>
          </p:nvSpPr>
          <p:spPr>
            <a:xfrm>
              <a:off x="1560606" y="2440128"/>
              <a:ext cx="956327" cy="2275927"/>
            </a:xfrm>
            <a:custGeom>
              <a:rect b="b" l="l" r="r" t="t"/>
              <a:pathLst>
                <a:path extrusionOk="0" h="84804" w="35634">
                  <a:moveTo>
                    <a:pt x="3557" y="0"/>
                  </a:moveTo>
                  <a:cubicBezTo>
                    <a:pt x="1591" y="0"/>
                    <a:pt x="0" y="1256"/>
                    <a:pt x="0" y="2804"/>
                  </a:cubicBezTo>
                  <a:cubicBezTo>
                    <a:pt x="0" y="4332"/>
                    <a:pt x="1591" y="5587"/>
                    <a:pt x="3557" y="5587"/>
                  </a:cubicBezTo>
                  <a:lnTo>
                    <a:pt x="4478" y="5587"/>
                  </a:lnTo>
                  <a:lnTo>
                    <a:pt x="4478" y="74049"/>
                  </a:lnTo>
                  <a:cubicBezTo>
                    <a:pt x="4478" y="79991"/>
                    <a:pt x="10630" y="84804"/>
                    <a:pt x="18204" y="84804"/>
                  </a:cubicBezTo>
                  <a:cubicBezTo>
                    <a:pt x="25799" y="84804"/>
                    <a:pt x="31951" y="79991"/>
                    <a:pt x="31951" y="74049"/>
                  </a:cubicBezTo>
                  <a:lnTo>
                    <a:pt x="31951" y="5587"/>
                  </a:lnTo>
                  <a:lnTo>
                    <a:pt x="32076" y="5587"/>
                  </a:lnTo>
                  <a:cubicBezTo>
                    <a:pt x="34043" y="5587"/>
                    <a:pt x="35633" y="4332"/>
                    <a:pt x="35633" y="2804"/>
                  </a:cubicBezTo>
                  <a:cubicBezTo>
                    <a:pt x="35633" y="1256"/>
                    <a:pt x="34043" y="0"/>
                    <a:pt x="320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
            <p:cNvSpPr/>
            <p:nvPr/>
          </p:nvSpPr>
          <p:spPr>
            <a:xfrm>
              <a:off x="1754865" y="3070679"/>
              <a:ext cx="581783" cy="1540338"/>
            </a:xfrm>
            <a:custGeom>
              <a:rect b="b" l="l" r="r" t="t"/>
              <a:pathLst>
                <a:path extrusionOk="0" h="57395" w="21678">
                  <a:moveTo>
                    <a:pt x="1" y="1"/>
                  </a:moveTo>
                  <a:lnTo>
                    <a:pt x="1" y="47518"/>
                  </a:lnTo>
                  <a:cubicBezTo>
                    <a:pt x="1" y="52958"/>
                    <a:pt x="4855" y="57394"/>
                    <a:pt x="10839" y="57394"/>
                  </a:cubicBezTo>
                  <a:cubicBezTo>
                    <a:pt x="16824" y="57394"/>
                    <a:pt x="21678" y="52958"/>
                    <a:pt x="21678" y="47518"/>
                  </a:cubicBezTo>
                  <a:lnTo>
                    <a:pt x="21678" y="1"/>
                  </a:ln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p:nvPr/>
          </p:nvSpPr>
          <p:spPr>
            <a:xfrm>
              <a:off x="1754865" y="3048782"/>
              <a:ext cx="581783" cy="43826"/>
            </a:xfrm>
            <a:custGeom>
              <a:rect b="b" l="l" r="r" t="t"/>
              <a:pathLst>
                <a:path extrusionOk="0" h="1633" w="21678">
                  <a:moveTo>
                    <a:pt x="10839" y="1"/>
                  </a:moveTo>
                  <a:cubicBezTo>
                    <a:pt x="4855" y="1"/>
                    <a:pt x="1" y="356"/>
                    <a:pt x="1" y="817"/>
                  </a:cubicBezTo>
                  <a:cubicBezTo>
                    <a:pt x="1" y="1277"/>
                    <a:pt x="4855" y="1633"/>
                    <a:pt x="10839" y="1633"/>
                  </a:cubicBezTo>
                  <a:cubicBezTo>
                    <a:pt x="16824" y="1633"/>
                    <a:pt x="21678" y="1277"/>
                    <a:pt x="21678" y="817"/>
                  </a:cubicBezTo>
                  <a:cubicBezTo>
                    <a:pt x="21678" y="356"/>
                    <a:pt x="16824" y="1"/>
                    <a:pt x="10839" y="1"/>
                  </a:cubicBezTo>
                  <a:close/>
                </a:path>
              </a:pathLst>
            </a:custGeom>
            <a:solidFill>
              <a:srgbClr val="7DC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2"/>
            <p:cNvSpPr/>
            <p:nvPr/>
          </p:nvSpPr>
          <p:spPr>
            <a:xfrm>
              <a:off x="1990692" y="4216685"/>
              <a:ext cx="46080" cy="73025"/>
            </a:xfrm>
            <a:custGeom>
              <a:rect b="b" l="l" r="r" t="t"/>
              <a:pathLst>
                <a:path extrusionOk="0" h="2721" w="1717">
                  <a:moveTo>
                    <a:pt x="650" y="1"/>
                  </a:moveTo>
                  <a:cubicBezTo>
                    <a:pt x="378" y="649"/>
                    <a:pt x="147" y="1319"/>
                    <a:pt x="1" y="2072"/>
                  </a:cubicBezTo>
                  <a:cubicBezTo>
                    <a:pt x="94" y="2054"/>
                    <a:pt x="154" y="1985"/>
                    <a:pt x="284" y="1985"/>
                  </a:cubicBezTo>
                  <a:cubicBezTo>
                    <a:pt x="300" y="1985"/>
                    <a:pt x="317" y="1986"/>
                    <a:pt x="336" y="1988"/>
                  </a:cubicBezTo>
                  <a:cubicBezTo>
                    <a:pt x="336" y="2030"/>
                    <a:pt x="670" y="2240"/>
                    <a:pt x="817" y="2428"/>
                  </a:cubicBezTo>
                  <a:cubicBezTo>
                    <a:pt x="942" y="2428"/>
                    <a:pt x="984" y="2344"/>
                    <a:pt x="1131" y="2344"/>
                  </a:cubicBezTo>
                  <a:cubicBezTo>
                    <a:pt x="1076" y="2399"/>
                    <a:pt x="1022" y="2453"/>
                    <a:pt x="927" y="2453"/>
                  </a:cubicBezTo>
                  <a:cubicBezTo>
                    <a:pt x="912" y="2453"/>
                    <a:pt x="897" y="2452"/>
                    <a:pt x="880" y="2449"/>
                  </a:cubicBezTo>
                  <a:lnTo>
                    <a:pt x="880" y="2449"/>
                  </a:lnTo>
                  <a:cubicBezTo>
                    <a:pt x="880" y="2574"/>
                    <a:pt x="963" y="2574"/>
                    <a:pt x="942" y="2679"/>
                  </a:cubicBezTo>
                  <a:cubicBezTo>
                    <a:pt x="993" y="2637"/>
                    <a:pt x="1034" y="2618"/>
                    <a:pt x="1071" y="2618"/>
                  </a:cubicBezTo>
                  <a:cubicBezTo>
                    <a:pt x="1126" y="2618"/>
                    <a:pt x="1173" y="2658"/>
                    <a:pt x="1235" y="2721"/>
                  </a:cubicBezTo>
                  <a:cubicBezTo>
                    <a:pt x="1361" y="2574"/>
                    <a:pt x="1486" y="2658"/>
                    <a:pt x="1717" y="2595"/>
                  </a:cubicBezTo>
                  <a:cubicBezTo>
                    <a:pt x="1570" y="2240"/>
                    <a:pt x="1507" y="1716"/>
                    <a:pt x="1403" y="1277"/>
                  </a:cubicBezTo>
                  <a:cubicBezTo>
                    <a:pt x="1382" y="1193"/>
                    <a:pt x="1298" y="1131"/>
                    <a:pt x="1298" y="1047"/>
                  </a:cubicBezTo>
                  <a:cubicBezTo>
                    <a:pt x="1256" y="838"/>
                    <a:pt x="1340" y="649"/>
                    <a:pt x="1235" y="482"/>
                  </a:cubicBezTo>
                  <a:cubicBezTo>
                    <a:pt x="1173" y="377"/>
                    <a:pt x="963" y="336"/>
                    <a:pt x="880" y="252"/>
                  </a:cubicBezTo>
                  <a:cubicBezTo>
                    <a:pt x="775" y="168"/>
                    <a:pt x="796" y="1"/>
                    <a:pt x="65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2"/>
            <p:cNvSpPr/>
            <p:nvPr/>
          </p:nvSpPr>
          <p:spPr>
            <a:xfrm>
              <a:off x="2079973" y="4153809"/>
              <a:ext cx="3408" cy="9554"/>
            </a:xfrm>
            <a:custGeom>
              <a:rect b="b" l="l" r="r" t="t"/>
              <a:pathLst>
                <a:path extrusionOk="0" h="356" w="127">
                  <a:moveTo>
                    <a:pt x="105" y="0"/>
                  </a:moveTo>
                  <a:cubicBezTo>
                    <a:pt x="64" y="84"/>
                    <a:pt x="43" y="147"/>
                    <a:pt x="1" y="230"/>
                  </a:cubicBezTo>
                  <a:cubicBezTo>
                    <a:pt x="22" y="272"/>
                    <a:pt x="1" y="293"/>
                    <a:pt x="22" y="356"/>
                  </a:cubicBezTo>
                  <a:cubicBezTo>
                    <a:pt x="43" y="335"/>
                    <a:pt x="43" y="272"/>
                    <a:pt x="43" y="210"/>
                  </a:cubicBezTo>
                  <a:cubicBezTo>
                    <a:pt x="64" y="147"/>
                    <a:pt x="105" y="126"/>
                    <a:pt x="126" y="42"/>
                  </a:cubicBezTo>
                  <a:cubicBezTo>
                    <a:pt x="105" y="42"/>
                    <a:pt x="105" y="21"/>
                    <a:pt x="105"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2"/>
            <p:cNvSpPr/>
            <p:nvPr/>
          </p:nvSpPr>
          <p:spPr>
            <a:xfrm>
              <a:off x="2054721" y="4153809"/>
              <a:ext cx="2818" cy="3945"/>
            </a:xfrm>
            <a:custGeom>
              <a:rect b="b" l="l" r="r" t="t"/>
              <a:pathLst>
                <a:path extrusionOk="0" h="147" w="105">
                  <a:moveTo>
                    <a:pt x="0" y="0"/>
                  </a:moveTo>
                  <a:cubicBezTo>
                    <a:pt x="21" y="42"/>
                    <a:pt x="0" y="21"/>
                    <a:pt x="0" y="42"/>
                  </a:cubicBezTo>
                  <a:cubicBezTo>
                    <a:pt x="0" y="105"/>
                    <a:pt x="63" y="105"/>
                    <a:pt x="42" y="147"/>
                  </a:cubicBezTo>
                  <a:cubicBezTo>
                    <a:pt x="47" y="142"/>
                    <a:pt x="53" y="140"/>
                    <a:pt x="59" y="140"/>
                  </a:cubicBezTo>
                  <a:cubicBezTo>
                    <a:pt x="70" y="140"/>
                    <a:pt x="82" y="145"/>
                    <a:pt x="91" y="145"/>
                  </a:cubicBezTo>
                  <a:cubicBezTo>
                    <a:pt x="99" y="145"/>
                    <a:pt x="105" y="141"/>
                    <a:pt x="105" y="126"/>
                  </a:cubicBezTo>
                  <a:cubicBezTo>
                    <a:pt x="63" y="105"/>
                    <a:pt x="0" y="1"/>
                    <a:pt x="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p:nvPr/>
          </p:nvSpPr>
          <p:spPr>
            <a:xfrm>
              <a:off x="1971049" y="4317747"/>
              <a:ext cx="3945" cy="7327"/>
            </a:xfrm>
            <a:custGeom>
              <a:rect b="b" l="l" r="r" t="t"/>
              <a:pathLst>
                <a:path extrusionOk="0" h="273" w="147">
                  <a:moveTo>
                    <a:pt x="105" y="1"/>
                  </a:moveTo>
                  <a:cubicBezTo>
                    <a:pt x="84" y="1"/>
                    <a:pt x="84" y="1"/>
                    <a:pt x="63" y="22"/>
                  </a:cubicBezTo>
                  <a:cubicBezTo>
                    <a:pt x="63" y="43"/>
                    <a:pt x="42" y="43"/>
                    <a:pt x="22" y="64"/>
                  </a:cubicBezTo>
                  <a:cubicBezTo>
                    <a:pt x="1" y="127"/>
                    <a:pt x="42" y="231"/>
                    <a:pt x="42" y="273"/>
                  </a:cubicBezTo>
                  <a:cubicBezTo>
                    <a:pt x="84" y="273"/>
                    <a:pt x="84" y="210"/>
                    <a:pt x="147" y="210"/>
                  </a:cubicBezTo>
                  <a:cubicBezTo>
                    <a:pt x="63" y="168"/>
                    <a:pt x="84" y="85"/>
                    <a:pt x="105"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
            <p:cNvSpPr/>
            <p:nvPr/>
          </p:nvSpPr>
          <p:spPr>
            <a:xfrm>
              <a:off x="1936244" y="4289677"/>
              <a:ext cx="38217" cy="63498"/>
            </a:xfrm>
            <a:custGeom>
              <a:rect b="b" l="l" r="r" t="t"/>
              <a:pathLst>
                <a:path extrusionOk="0" h="2366" w="1424">
                  <a:moveTo>
                    <a:pt x="1256" y="1"/>
                  </a:moveTo>
                  <a:lnTo>
                    <a:pt x="1256" y="1"/>
                  </a:lnTo>
                  <a:cubicBezTo>
                    <a:pt x="795" y="566"/>
                    <a:pt x="523" y="1319"/>
                    <a:pt x="0" y="1821"/>
                  </a:cubicBezTo>
                  <a:cubicBezTo>
                    <a:pt x="147" y="2072"/>
                    <a:pt x="482" y="2114"/>
                    <a:pt x="607" y="2365"/>
                  </a:cubicBezTo>
                  <a:cubicBezTo>
                    <a:pt x="565" y="2177"/>
                    <a:pt x="628" y="1863"/>
                    <a:pt x="795" y="1800"/>
                  </a:cubicBezTo>
                  <a:cubicBezTo>
                    <a:pt x="795" y="1737"/>
                    <a:pt x="754" y="1696"/>
                    <a:pt x="712" y="1675"/>
                  </a:cubicBezTo>
                  <a:cubicBezTo>
                    <a:pt x="717" y="1655"/>
                    <a:pt x="725" y="1647"/>
                    <a:pt x="736" y="1647"/>
                  </a:cubicBezTo>
                  <a:cubicBezTo>
                    <a:pt x="768" y="1647"/>
                    <a:pt x="816" y="1727"/>
                    <a:pt x="816" y="1758"/>
                  </a:cubicBezTo>
                  <a:cubicBezTo>
                    <a:pt x="921" y="1570"/>
                    <a:pt x="984" y="1696"/>
                    <a:pt x="1026" y="1465"/>
                  </a:cubicBezTo>
                  <a:cubicBezTo>
                    <a:pt x="1043" y="1509"/>
                    <a:pt x="1068" y="1531"/>
                    <a:pt x="1089" y="1531"/>
                  </a:cubicBezTo>
                  <a:cubicBezTo>
                    <a:pt x="1119" y="1531"/>
                    <a:pt x="1142" y="1488"/>
                    <a:pt x="1130" y="1403"/>
                  </a:cubicBezTo>
                  <a:lnTo>
                    <a:pt x="1130" y="1403"/>
                  </a:lnTo>
                  <a:cubicBezTo>
                    <a:pt x="1151" y="1403"/>
                    <a:pt x="1193" y="1424"/>
                    <a:pt x="1193" y="1465"/>
                  </a:cubicBezTo>
                  <a:cubicBezTo>
                    <a:pt x="1298" y="1445"/>
                    <a:pt x="1172" y="1382"/>
                    <a:pt x="1193" y="1319"/>
                  </a:cubicBezTo>
                  <a:lnTo>
                    <a:pt x="1193" y="1319"/>
                  </a:lnTo>
                  <a:cubicBezTo>
                    <a:pt x="1235" y="1340"/>
                    <a:pt x="1235" y="1403"/>
                    <a:pt x="1298" y="1403"/>
                  </a:cubicBezTo>
                  <a:cubicBezTo>
                    <a:pt x="1339" y="1298"/>
                    <a:pt x="1256" y="1277"/>
                    <a:pt x="1256" y="1173"/>
                  </a:cubicBezTo>
                  <a:cubicBezTo>
                    <a:pt x="1026" y="1445"/>
                    <a:pt x="586" y="1507"/>
                    <a:pt x="544" y="1968"/>
                  </a:cubicBezTo>
                  <a:cubicBezTo>
                    <a:pt x="440" y="1863"/>
                    <a:pt x="586" y="1696"/>
                    <a:pt x="649" y="1612"/>
                  </a:cubicBezTo>
                  <a:cubicBezTo>
                    <a:pt x="649" y="1424"/>
                    <a:pt x="482" y="1214"/>
                    <a:pt x="607" y="1110"/>
                  </a:cubicBezTo>
                  <a:lnTo>
                    <a:pt x="607" y="1110"/>
                  </a:lnTo>
                  <a:cubicBezTo>
                    <a:pt x="607" y="1193"/>
                    <a:pt x="670" y="1403"/>
                    <a:pt x="670" y="1570"/>
                  </a:cubicBezTo>
                  <a:cubicBezTo>
                    <a:pt x="774" y="1403"/>
                    <a:pt x="1151" y="1298"/>
                    <a:pt x="1319" y="1110"/>
                  </a:cubicBezTo>
                  <a:cubicBezTo>
                    <a:pt x="1339" y="1089"/>
                    <a:pt x="1360" y="1068"/>
                    <a:pt x="1360" y="1047"/>
                  </a:cubicBezTo>
                  <a:cubicBezTo>
                    <a:pt x="1381" y="1026"/>
                    <a:pt x="1402" y="1005"/>
                    <a:pt x="1402" y="963"/>
                  </a:cubicBezTo>
                  <a:cubicBezTo>
                    <a:pt x="1423" y="901"/>
                    <a:pt x="1277" y="670"/>
                    <a:pt x="1256" y="566"/>
                  </a:cubicBezTo>
                  <a:cubicBezTo>
                    <a:pt x="1235" y="357"/>
                    <a:pt x="1339" y="210"/>
                    <a:pt x="1256"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2"/>
            <p:cNvSpPr/>
            <p:nvPr/>
          </p:nvSpPr>
          <p:spPr>
            <a:xfrm>
              <a:off x="2084481" y="4283505"/>
              <a:ext cx="10681" cy="5636"/>
            </a:xfrm>
            <a:custGeom>
              <a:rect b="b" l="l" r="r" t="t"/>
              <a:pathLst>
                <a:path extrusionOk="0" h="210" w="398">
                  <a:moveTo>
                    <a:pt x="42" y="1"/>
                  </a:moveTo>
                  <a:cubicBezTo>
                    <a:pt x="63" y="42"/>
                    <a:pt x="0" y="22"/>
                    <a:pt x="0" y="42"/>
                  </a:cubicBezTo>
                  <a:cubicBezTo>
                    <a:pt x="42" y="126"/>
                    <a:pt x="251" y="147"/>
                    <a:pt x="188" y="210"/>
                  </a:cubicBezTo>
                  <a:cubicBezTo>
                    <a:pt x="209" y="189"/>
                    <a:pt x="251" y="189"/>
                    <a:pt x="293" y="189"/>
                  </a:cubicBezTo>
                  <a:cubicBezTo>
                    <a:pt x="335" y="189"/>
                    <a:pt x="377" y="189"/>
                    <a:pt x="398" y="168"/>
                  </a:cubicBezTo>
                  <a:cubicBezTo>
                    <a:pt x="293" y="147"/>
                    <a:pt x="105" y="42"/>
                    <a:pt x="42"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2"/>
            <p:cNvSpPr/>
            <p:nvPr/>
          </p:nvSpPr>
          <p:spPr>
            <a:xfrm>
              <a:off x="2082790" y="4153809"/>
              <a:ext cx="27" cy="27"/>
            </a:xfrm>
            <a:custGeom>
              <a:rect b="b" l="l" r="r" t="t"/>
              <a:pathLst>
                <a:path extrusionOk="0" h="1" w="1">
                  <a:moveTo>
                    <a:pt x="0" y="0"/>
                  </a:moveTo>
                  <a:lnTo>
                    <a:pt x="0" y="0"/>
                  </a:lnTo>
                  <a:cubicBezTo>
                    <a:pt x="0" y="0"/>
                    <a:pt x="0" y="0"/>
                    <a:pt x="0" y="0"/>
                  </a:cubicBezTo>
                  <a:cubicBezTo>
                    <a:pt x="0" y="0"/>
                    <a:pt x="0" y="0"/>
                    <a:pt x="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2"/>
            <p:cNvSpPr/>
            <p:nvPr/>
          </p:nvSpPr>
          <p:spPr>
            <a:xfrm>
              <a:off x="2074364" y="4112241"/>
              <a:ext cx="590" cy="3408"/>
            </a:xfrm>
            <a:custGeom>
              <a:rect b="b" l="l" r="r" t="t"/>
              <a:pathLst>
                <a:path extrusionOk="0" h="127" w="22">
                  <a:moveTo>
                    <a:pt x="1" y="1"/>
                  </a:moveTo>
                  <a:cubicBezTo>
                    <a:pt x="1" y="43"/>
                    <a:pt x="1" y="85"/>
                    <a:pt x="1" y="85"/>
                  </a:cubicBezTo>
                  <a:cubicBezTo>
                    <a:pt x="1" y="106"/>
                    <a:pt x="1" y="126"/>
                    <a:pt x="21" y="126"/>
                  </a:cubicBezTo>
                  <a:cubicBezTo>
                    <a:pt x="21" y="85"/>
                    <a:pt x="21" y="22"/>
                    <a:pt x="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2"/>
            <p:cNvSpPr/>
            <p:nvPr/>
          </p:nvSpPr>
          <p:spPr>
            <a:xfrm>
              <a:off x="2082790" y="4152682"/>
              <a:ext cx="590" cy="1154"/>
            </a:xfrm>
            <a:custGeom>
              <a:rect b="b" l="l" r="r" t="t"/>
              <a:pathLst>
                <a:path extrusionOk="0" h="43" w="22">
                  <a:moveTo>
                    <a:pt x="21" y="0"/>
                  </a:moveTo>
                  <a:lnTo>
                    <a:pt x="21" y="0"/>
                  </a:lnTo>
                  <a:cubicBezTo>
                    <a:pt x="0" y="21"/>
                    <a:pt x="0" y="42"/>
                    <a:pt x="0" y="42"/>
                  </a:cubicBezTo>
                  <a:cubicBezTo>
                    <a:pt x="0" y="42"/>
                    <a:pt x="21" y="1"/>
                    <a:pt x="2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2"/>
            <p:cNvSpPr/>
            <p:nvPr/>
          </p:nvSpPr>
          <p:spPr>
            <a:xfrm>
              <a:off x="2085045" y="4282941"/>
              <a:ext cx="564" cy="590"/>
            </a:xfrm>
            <a:custGeom>
              <a:rect b="b" l="l" r="r" t="t"/>
              <a:pathLst>
                <a:path extrusionOk="0" h="22" w="21">
                  <a:moveTo>
                    <a:pt x="0" y="1"/>
                  </a:moveTo>
                  <a:cubicBezTo>
                    <a:pt x="0" y="1"/>
                    <a:pt x="0" y="22"/>
                    <a:pt x="21" y="22"/>
                  </a:cubicBezTo>
                  <a:cubicBezTo>
                    <a:pt x="21" y="22"/>
                    <a:pt x="21" y="1"/>
                    <a:pt x="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2"/>
            <p:cNvSpPr/>
            <p:nvPr/>
          </p:nvSpPr>
          <p:spPr>
            <a:xfrm>
              <a:off x="2082790" y="4290804"/>
              <a:ext cx="590" cy="1154"/>
            </a:xfrm>
            <a:custGeom>
              <a:rect b="b" l="l" r="r" t="t"/>
              <a:pathLst>
                <a:path extrusionOk="0" h="43" w="22">
                  <a:moveTo>
                    <a:pt x="21" y="1"/>
                  </a:moveTo>
                  <a:cubicBezTo>
                    <a:pt x="0" y="22"/>
                    <a:pt x="0" y="22"/>
                    <a:pt x="0" y="42"/>
                  </a:cubicBezTo>
                  <a:cubicBezTo>
                    <a:pt x="21" y="22"/>
                    <a:pt x="21" y="22"/>
                    <a:pt x="2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2"/>
            <p:cNvSpPr/>
            <p:nvPr/>
          </p:nvSpPr>
          <p:spPr>
            <a:xfrm>
              <a:off x="1932863" y="4419399"/>
              <a:ext cx="590" cy="27"/>
            </a:xfrm>
            <a:custGeom>
              <a:rect b="b" l="l" r="r" t="t"/>
              <a:pathLst>
                <a:path extrusionOk="0" h="1" w="22">
                  <a:moveTo>
                    <a:pt x="22" y="0"/>
                  </a:moveTo>
                  <a:lnTo>
                    <a:pt x="1" y="0"/>
                  </a:lnTo>
                  <a:cubicBezTo>
                    <a:pt x="1" y="0"/>
                    <a:pt x="22" y="0"/>
                    <a:pt x="22" y="0"/>
                  </a:cubicBezTo>
                  <a:cubicBezTo>
                    <a:pt x="22" y="0"/>
                    <a:pt x="22" y="0"/>
                    <a:pt x="22"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2"/>
            <p:cNvSpPr/>
            <p:nvPr/>
          </p:nvSpPr>
          <p:spPr>
            <a:xfrm>
              <a:off x="2074364" y="4431743"/>
              <a:ext cx="27" cy="1718"/>
            </a:xfrm>
            <a:custGeom>
              <a:rect b="b" l="l" r="r" t="t"/>
              <a:pathLst>
                <a:path extrusionOk="0" h="64" w="1">
                  <a:moveTo>
                    <a:pt x="1" y="0"/>
                  </a:moveTo>
                  <a:cubicBezTo>
                    <a:pt x="1" y="21"/>
                    <a:pt x="1" y="42"/>
                    <a:pt x="1" y="63"/>
                  </a:cubicBezTo>
                  <a:cubicBezTo>
                    <a:pt x="1" y="42"/>
                    <a:pt x="1" y="21"/>
                    <a:pt x="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2"/>
            <p:cNvSpPr/>
            <p:nvPr/>
          </p:nvSpPr>
          <p:spPr>
            <a:xfrm>
              <a:off x="1927818" y="4340771"/>
              <a:ext cx="21926" cy="20262"/>
            </a:xfrm>
            <a:custGeom>
              <a:rect b="b" l="l" r="r" t="t"/>
              <a:pathLst>
                <a:path extrusionOk="0" h="755" w="817">
                  <a:moveTo>
                    <a:pt x="210" y="1"/>
                  </a:moveTo>
                  <a:lnTo>
                    <a:pt x="210" y="1"/>
                  </a:lnTo>
                  <a:cubicBezTo>
                    <a:pt x="0" y="210"/>
                    <a:pt x="189" y="503"/>
                    <a:pt x="231" y="754"/>
                  </a:cubicBezTo>
                  <a:cubicBezTo>
                    <a:pt x="482" y="754"/>
                    <a:pt x="628" y="649"/>
                    <a:pt x="816" y="587"/>
                  </a:cubicBezTo>
                  <a:cubicBezTo>
                    <a:pt x="775" y="231"/>
                    <a:pt x="461" y="147"/>
                    <a:pt x="21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2"/>
            <p:cNvSpPr/>
            <p:nvPr/>
          </p:nvSpPr>
          <p:spPr>
            <a:xfrm>
              <a:off x="2070446" y="4418272"/>
              <a:ext cx="1127" cy="1154"/>
            </a:xfrm>
            <a:custGeom>
              <a:rect b="b" l="l" r="r" t="t"/>
              <a:pathLst>
                <a:path extrusionOk="0" h="43" w="42">
                  <a:moveTo>
                    <a:pt x="42" y="0"/>
                  </a:moveTo>
                  <a:cubicBezTo>
                    <a:pt x="40" y="2"/>
                    <a:pt x="20" y="22"/>
                    <a:pt x="0" y="42"/>
                  </a:cubicBezTo>
                  <a:cubicBezTo>
                    <a:pt x="21" y="42"/>
                    <a:pt x="21" y="21"/>
                    <a:pt x="42"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2"/>
            <p:cNvSpPr/>
            <p:nvPr/>
          </p:nvSpPr>
          <p:spPr>
            <a:xfrm>
              <a:off x="2056948" y="4419399"/>
              <a:ext cx="15754" cy="9554"/>
            </a:xfrm>
            <a:custGeom>
              <a:rect b="b" l="l" r="r" t="t"/>
              <a:pathLst>
                <a:path extrusionOk="0" h="356" w="587">
                  <a:moveTo>
                    <a:pt x="503" y="0"/>
                  </a:moveTo>
                  <a:cubicBezTo>
                    <a:pt x="419" y="84"/>
                    <a:pt x="147" y="251"/>
                    <a:pt x="1" y="293"/>
                  </a:cubicBezTo>
                  <a:cubicBezTo>
                    <a:pt x="22" y="324"/>
                    <a:pt x="79" y="324"/>
                    <a:pt x="140" y="324"/>
                  </a:cubicBezTo>
                  <a:cubicBezTo>
                    <a:pt x="200" y="324"/>
                    <a:pt x="262" y="324"/>
                    <a:pt x="294" y="356"/>
                  </a:cubicBezTo>
                  <a:cubicBezTo>
                    <a:pt x="189" y="230"/>
                    <a:pt x="524" y="230"/>
                    <a:pt x="587" y="63"/>
                  </a:cubicBezTo>
                  <a:cubicBezTo>
                    <a:pt x="587" y="42"/>
                    <a:pt x="482" y="63"/>
                    <a:pt x="503"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2"/>
            <p:cNvSpPr/>
            <p:nvPr/>
          </p:nvSpPr>
          <p:spPr>
            <a:xfrm>
              <a:off x="1930635" y="4419399"/>
              <a:ext cx="14600" cy="21926"/>
            </a:xfrm>
            <a:custGeom>
              <a:rect b="b" l="l" r="r" t="t"/>
              <a:pathLst>
                <a:path extrusionOk="0" h="817" w="544">
                  <a:moveTo>
                    <a:pt x="105" y="0"/>
                  </a:moveTo>
                  <a:cubicBezTo>
                    <a:pt x="84" y="42"/>
                    <a:pt x="63" y="63"/>
                    <a:pt x="0" y="63"/>
                  </a:cubicBezTo>
                  <a:cubicBezTo>
                    <a:pt x="84" y="272"/>
                    <a:pt x="293" y="314"/>
                    <a:pt x="377" y="502"/>
                  </a:cubicBezTo>
                  <a:cubicBezTo>
                    <a:pt x="398" y="628"/>
                    <a:pt x="377" y="816"/>
                    <a:pt x="523" y="816"/>
                  </a:cubicBezTo>
                  <a:cubicBezTo>
                    <a:pt x="544" y="670"/>
                    <a:pt x="481" y="628"/>
                    <a:pt x="544" y="544"/>
                  </a:cubicBezTo>
                  <a:cubicBezTo>
                    <a:pt x="398" y="356"/>
                    <a:pt x="251" y="168"/>
                    <a:pt x="105"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2"/>
            <p:cNvSpPr/>
            <p:nvPr/>
          </p:nvSpPr>
          <p:spPr>
            <a:xfrm>
              <a:off x="1928945" y="4416581"/>
              <a:ext cx="4509" cy="2845"/>
            </a:xfrm>
            <a:custGeom>
              <a:rect b="b" l="l" r="r" t="t"/>
              <a:pathLst>
                <a:path extrusionOk="0" h="106" w="168">
                  <a:moveTo>
                    <a:pt x="63" y="1"/>
                  </a:moveTo>
                  <a:cubicBezTo>
                    <a:pt x="0" y="1"/>
                    <a:pt x="84" y="105"/>
                    <a:pt x="168" y="105"/>
                  </a:cubicBezTo>
                  <a:cubicBezTo>
                    <a:pt x="126" y="63"/>
                    <a:pt x="105" y="21"/>
                    <a:pt x="63"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
            <p:cNvSpPr/>
            <p:nvPr/>
          </p:nvSpPr>
          <p:spPr>
            <a:xfrm>
              <a:off x="2178243" y="4281814"/>
              <a:ext cx="2818" cy="1718"/>
            </a:xfrm>
            <a:custGeom>
              <a:rect b="b" l="l" r="r" t="t"/>
              <a:pathLst>
                <a:path extrusionOk="0" h="64" w="105">
                  <a:moveTo>
                    <a:pt x="63" y="1"/>
                  </a:moveTo>
                  <a:cubicBezTo>
                    <a:pt x="42" y="22"/>
                    <a:pt x="21" y="43"/>
                    <a:pt x="0" y="64"/>
                  </a:cubicBezTo>
                  <a:cubicBezTo>
                    <a:pt x="42" y="64"/>
                    <a:pt x="105" y="1"/>
                    <a:pt x="63"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a:off x="2166999" y="4236892"/>
              <a:ext cx="14626" cy="11835"/>
            </a:xfrm>
            <a:custGeom>
              <a:rect b="b" l="l" r="r" t="t"/>
              <a:pathLst>
                <a:path extrusionOk="0" h="441" w="545">
                  <a:moveTo>
                    <a:pt x="398" y="1"/>
                  </a:moveTo>
                  <a:lnTo>
                    <a:pt x="398" y="1"/>
                  </a:lnTo>
                  <a:cubicBezTo>
                    <a:pt x="231" y="85"/>
                    <a:pt x="22" y="127"/>
                    <a:pt x="1" y="336"/>
                  </a:cubicBezTo>
                  <a:cubicBezTo>
                    <a:pt x="126" y="378"/>
                    <a:pt x="231" y="440"/>
                    <a:pt x="378" y="440"/>
                  </a:cubicBezTo>
                  <a:cubicBezTo>
                    <a:pt x="419" y="294"/>
                    <a:pt x="545" y="127"/>
                    <a:pt x="398"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2"/>
            <p:cNvSpPr/>
            <p:nvPr/>
          </p:nvSpPr>
          <p:spPr>
            <a:xfrm>
              <a:off x="2169817" y="4283505"/>
              <a:ext cx="10145" cy="12936"/>
            </a:xfrm>
            <a:custGeom>
              <a:rect b="b" l="l" r="r" t="t"/>
              <a:pathLst>
                <a:path extrusionOk="0" h="482" w="378">
                  <a:moveTo>
                    <a:pt x="314" y="1"/>
                  </a:moveTo>
                  <a:cubicBezTo>
                    <a:pt x="210" y="105"/>
                    <a:pt x="105" y="210"/>
                    <a:pt x="1" y="314"/>
                  </a:cubicBezTo>
                  <a:cubicBezTo>
                    <a:pt x="42" y="377"/>
                    <a:pt x="1" y="398"/>
                    <a:pt x="21" y="482"/>
                  </a:cubicBezTo>
                  <a:cubicBezTo>
                    <a:pt x="126" y="482"/>
                    <a:pt x="105" y="377"/>
                    <a:pt x="126" y="294"/>
                  </a:cubicBezTo>
                  <a:cubicBezTo>
                    <a:pt x="168" y="189"/>
                    <a:pt x="314" y="147"/>
                    <a:pt x="377" y="42"/>
                  </a:cubicBezTo>
                  <a:cubicBezTo>
                    <a:pt x="335" y="42"/>
                    <a:pt x="314" y="22"/>
                    <a:pt x="314"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p:nvPr/>
          </p:nvSpPr>
          <p:spPr>
            <a:xfrm>
              <a:off x="2079409" y="4121795"/>
              <a:ext cx="4536" cy="8454"/>
            </a:xfrm>
            <a:custGeom>
              <a:rect b="b" l="l" r="r" t="t"/>
              <a:pathLst>
                <a:path extrusionOk="0" h="315" w="169">
                  <a:moveTo>
                    <a:pt x="126" y="1"/>
                  </a:moveTo>
                  <a:cubicBezTo>
                    <a:pt x="64" y="63"/>
                    <a:pt x="1" y="105"/>
                    <a:pt x="1" y="231"/>
                  </a:cubicBezTo>
                  <a:cubicBezTo>
                    <a:pt x="22" y="273"/>
                    <a:pt x="64" y="314"/>
                    <a:pt x="105" y="314"/>
                  </a:cubicBezTo>
                  <a:cubicBezTo>
                    <a:pt x="126" y="210"/>
                    <a:pt x="168" y="84"/>
                    <a:pt x="126"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2150737" y="4206031"/>
              <a:ext cx="25281" cy="38190"/>
            </a:xfrm>
            <a:custGeom>
              <a:rect b="b" l="l" r="r" t="t"/>
              <a:pathLst>
                <a:path extrusionOk="0" h="1423" w="942">
                  <a:moveTo>
                    <a:pt x="84" y="0"/>
                  </a:moveTo>
                  <a:cubicBezTo>
                    <a:pt x="42" y="126"/>
                    <a:pt x="105" y="230"/>
                    <a:pt x="84" y="356"/>
                  </a:cubicBezTo>
                  <a:cubicBezTo>
                    <a:pt x="84" y="419"/>
                    <a:pt x="0" y="544"/>
                    <a:pt x="0" y="586"/>
                  </a:cubicBezTo>
                  <a:cubicBezTo>
                    <a:pt x="0" y="607"/>
                    <a:pt x="21" y="628"/>
                    <a:pt x="21" y="649"/>
                  </a:cubicBezTo>
                  <a:cubicBezTo>
                    <a:pt x="21" y="649"/>
                    <a:pt x="42" y="670"/>
                    <a:pt x="42" y="670"/>
                  </a:cubicBezTo>
                  <a:cubicBezTo>
                    <a:pt x="168" y="795"/>
                    <a:pt x="419" y="837"/>
                    <a:pt x="481" y="963"/>
                  </a:cubicBezTo>
                  <a:cubicBezTo>
                    <a:pt x="502" y="858"/>
                    <a:pt x="544" y="733"/>
                    <a:pt x="523" y="670"/>
                  </a:cubicBezTo>
                  <a:lnTo>
                    <a:pt x="523" y="670"/>
                  </a:lnTo>
                  <a:cubicBezTo>
                    <a:pt x="628" y="733"/>
                    <a:pt x="502" y="858"/>
                    <a:pt x="502" y="984"/>
                  </a:cubicBezTo>
                  <a:cubicBezTo>
                    <a:pt x="544" y="1025"/>
                    <a:pt x="649" y="1109"/>
                    <a:pt x="586" y="1193"/>
                  </a:cubicBezTo>
                  <a:cubicBezTo>
                    <a:pt x="544" y="900"/>
                    <a:pt x="251" y="879"/>
                    <a:pt x="84" y="712"/>
                  </a:cubicBezTo>
                  <a:lnTo>
                    <a:pt x="84" y="712"/>
                  </a:lnTo>
                  <a:cubicBezTo>
                    <a:pt x="105" y="774"/>
                    <a:pt x="42" y="795"/>
                    <a:pt x="63" y="837"/>
                  </a:cubicBezTo>
                  <a:cubicBezTo>
                    <a:pt x="71" y="841"/>
                    <a:pt x="78" y="843"/>
                    <a:pt x="85" y="843"/>
                  </a:cubicBezTo>
                  <a:cubicBezTo>
                    <a:pt x="113" y="843"/>
                    <a:pt x="130" y="812"/>
                    <a:pt x="147" y="795"/>
                  </a:cubicBezTo>
                  <a:lnTo>
                    <a:pt x="147" y="795"/>
                  </a:lnTo>
                  <a:cubicBezTo>
                    <a:pt x="168" y="837"/>
                    <a:pt x="63" y="879"/>
                    <a:pt x="147" y="879"/>
                  </a:cubicBezTo>
                  <a:cubicBezTo>
                    <a:pt x="147" y="858"/>
                    <a:pt x="168" y="858"/>
                    <a:pt x="188" y="837"/>
                  </a:cubicBezTo>
                  <a:cubicBezTo>
                    <a:pt x="188" y="888"/>
                    <a:pt x="204" y="915"/>
                    <a:pt x="221" y="915"/>
                  </a:cubicBezTo>
                  <a:cubicBezTo>
                    <a:pt x="231" y="915"/>
                    <a:pt x="243" y="904"/>
                    <a:pt x="251" y="879"/>
                  </a:cubicBezTo>
                  <a:cubicBezTo>
                    <a:pt x="293" y="1025"/>
                    <a:pt x="314" y="942"/>
                    <a:pt x="398" y="1067"/>
                  </a:cubicBezTo>
                  <a:cubicBezTo>
                    <a:pt x="398" y="1052"/>
                    <a:pt x="432" y="1002"/>
                    <a:pt x="450" y="1002"/>
                  </a:cubicBezTo>
                  <a:cubicBezTo>
                    <a:pt x="456" y="1002"/>
                    <a:pt x="460" y="1009"/>
                    <a:pt x="460" y="1025"/>
                  </a:cubicBezTo>
                  <a:cubicBezTo>
                    <a:pt x="440" y="1025"/>
                    <a:pt x="419" y="1046"/>
                    <a:pt x="419" y="1088"/>
                  </a:cubicBezTo>
                  <a:cubicBezTo>
                    <a:pt x="523" y="1130"/>
                    <a:pt x="565" y="1318"/>
                    <a:pt x="523" y="1423"/>
                  </a:cubicBezTo>
                  <a:cubicBezTo>
                    <a:pt x="607" y="1277"/>
                    <a:pt x="837" y="1235"/>
                    <a:pt x="942" y="1109"/>
                  </a:cubicBezTo>
                  <a:cubicBezTo>
                    <a:pt x="586" y="795"/>
                    <a:pt x="398" y="356"/>
                    <a:pt x="84"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p:nvPr/>
          </p:nvSpPr>
          <p:spPr>
            <a:xfrm>
              <a:off x="2177679" y="4283505"/>
              <a:ext cx="590" cy="27"/>
            </a:xfrm>
            <a:custGeom>
              <a:rect b="b" l="l" r="r" t="t"/>
              <a:pathLst>
                <a:path extrusionOk="0" h="1" w="22">
                  <a:moveTo>
                    <a:pt x="21" y="1"/>
                  </a:moveTo>
                  <a:cubicBezTo>
                    <a:pt x="21" y="1"/>
                    <a:pt x="21" y="1"/>
                    <a:pt x="21" y="1"/>
                  </a:cubicBezTo>
                  <a:cubicBezTo>
                    <a:pt x="21" y="1"/>
                    <a:pt x="21" y="1"/>
                    <a:pt x="21" y="1"/>
                  </a:cubicBezTo>
                  <a:cubicBezTo>
                    <a:pt x="0" y="1"/>
                    <a:pt x="21" y="1"/>
                    <a:pt x="2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2"/>
            <p:cNvSpPr/>
            <p:nvPr/>
          </p:nvSpPr>
          <p:spPr>
            <a:xfrm>
              <a:off x="2150173" y="4222857"/>
              <a:ext cx="2254" cy="4536"/>
            </a:xfrm>
            <a:custGeom>
              <a:rect b="b" l="l" r="r" t="t"/>
              <a:pathLst>
                <a:path extrusionOk="0" h="169" w="84">
                  <a:moveTo>
                    <a:pt x="21" y="1"/>
                  </a:moveTo>
                  <a:cubicBezTo>
                    <a:pt x="42" y="64"/>
                    <a:pt x="63" y="106"/>
                    <a:pt x="0" y="126"/>
                  </a:cubicBezTo>
                  <a:cubicBezTo>
                    <a:pt x="21" y="147"/>
                    <a:pt x="42" y="168"/>
                    <a:pt x="63" y="168"/>
                  </a:cubicBezTo>
                  <a:cubicBezTo>
                    <a:pt x="63" y="147"/>
                    <a:pt x="84" y="85"/>
                    <a:pt x="63" y="43"/>
                  </a:cubicBezTo>
                  <a:lnTo>
                    <a:pt x="42" y="22"/>
                  </a:lnTo>
                  <a:cubicBezTo>
                    <a:pt x="42" y="22"/>
                    <a:pt x="21" y="1"/>
                    <a:pt x="2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2074364" y="4101024"/>
              <a:ext cx="7327" cy="25845"/>
            </a:xfrm>
            <a:custGeom>
              <a:rect b="b" l="l" r="r" t="t"/>
              <a:pathLst>
                <a:path extrusionOk="0" h="963" w="273">
                  <a:moveTo>
                    <a:pt x="168" y="461"/>
                  </a:moveTo>
                  <a:cubicBezTo>
                    <a:pt x="170" y="467"/>
                    <a:pt x="171" y="473"/>
                    <a:pt x="173" y="478"/>
                  </a:cubicBezTo>
                  <a:lnTo>
                    <a:pt x="173" y="478"/>
                  </a:lnTo>
                  <a:cubicBezTo>
                    <a:pt x="172" y="472"/>
                    <a:pt x="171" y="466"/>
                    <a:pt x="168" y="461"/>
                  </a:cubicBezTo>
                  <a:close/>
                  <a:moveTo>
                    <a:pt x="21" y="0"/>
                  </a:moveTo>
                  <a:cubicBezTo>
                    <a:pt x="21" y="84"/>
                    <a:pt x="42" y="147"/>
                    <a:pt x="21" y="231"/>
                  </a:cubicBezTo>
                  <a:cubicBezTo>
                    <a:pt x="21" y="272"/>
                    <a:pt x="1" y="356"/>
                    <a:pt x="1" y="398"/>
                  </a:cubicBezTo>
                  <a:cubicBezTo>
                    <a:pt x="1" y="524"/>
                    <a:pt x="126" y="544"/>
                    <a:pt x="147" y="649"/>
                  </a:cubicBezTo>
                  <a:cubicBezTo>
                    <a:pt x="147" y="565"/>
                    <a:pt x="168" y="482"/>
                    <a:pt x="168" y="461"/>
                  </a:cubicBezTo>
                  <a:lnTo>
                    <a:pt x="168" y="461"/>
                  </a:lnTo>
                  <a:cubicBezTo>
                    <a:pt x="168" y="461"/>
                    <a:pt x="168" y="461"/>
                    <a:pt x="168" y="461"/>
                  </a:cubicBezTo>
                  <a:lnTo>
                    <a:pt x="168" y="461"/>
                  </a:lnTo>
                  <a:cubicBezTo>
                    <a:pt x="124" y="305"/>
                    <a:pt x="84" y="138"/>
                    <a:pt x="21" y="0"/>
                  </a:cubicBezTo>
                  <a:close/>
                  <a:moveTo>
                    <a:pt x="173" y="478"/>
                  </a:moveTo>
                  <a:cubicBezTo>
                    <a:pt x="179" y="523"/>
                    <a:pt x="147" y="594"/>
                    <a:pt x="147" y="649"/>
                  </a:cubicBezTo>
                  <a:cubicBezTo>
                    <a:pt x="168" y="691"/>
                    <a:pt x="189" y="754"/>
                    <a:pt x="168" y="796"/>
                  </a:cubicBezTo>
                  <a:cubicBezTo>
                    <a:pt x="168" y="607"/>
                    <a:pt x="84" y="586"/>
                    <a:pt x="21" y="482"/>
                  </a:cubicBezTo>
                  <a:cubicBezTo>
                    <a:pt x="21" y="524"/>
                    <a:pt x="1" y="524"/>
                    <a:pt x="21" y="565"/>
                  </a:cubicBezTo>
                  <a:cubicBezTo>
                    <a:pt x="42" y="565"/>
                    <a:pt x="42" y="545"/>
                    <a:pt x="42" y="544"/>
                  </a:cubicBezTo>
                  <a:lnTo>
                    <a:pt x="42" y="544"/>
                  </a:lnTo>
                  <a:cubicBezTo>
                    <a:pt x="42" y="565"/>
                    <a:pt x="21" y="586"/>
                    <a:pt x="42" y="607"/>
                  </a:cubicBezTo>
                  <a:cubicBezTo>
                    <a:pt x="42" y="586"/>
                    <a:pt x="42" y="586"/>
                    <a:pt x="63" y="565"/>
                  </a:cubicBezTo>
                  <a:lnTo>
                    <a:pt x="63" y="565"/>
                  </a:lnTo>
                  <a:cubicBezTo>
                    <a:pt x="50" y="606"/>
                    <a:pt x="54" y="629"/>
                    <a:pt x="64" y="629"/>
                  </a:cubicBezTo>
                  <a:cubicBezTo>
                    <a:pt x="69" y="629"/>
                    <a:pt x="77" y="622"/>
                    <a:pt x="84" y="607"/>
                  </a:cubicBezTo>
                  <a:cubicBezTo>
                    <a:pt x="84" y="691"/>
                    <a:pt x="84" y="649"/>
                    <a:pt x="126" y="712"/>
                  </a:cubicBezTo>
                  <a:cubicBezTo>
                    <a:pt x="126" y="712"/>
                    <a:pt x="126" y="677"/>
                    <a:pt x="135" y="677"/>
                  </a:cubicBezTo>
                  <a:cubicBezTo>
                    <a:pt x="138" y="677"/>
                    <a:pt x="142" y="680"/>
                    <a:pt x="147" y="691"/>
                  </a:cubicBezTo>
                  <a:cubicBezTo>
                    <a:pt x="126" y="691"/>
                    <a:pt x="126" y="712"/>
                    <a:pt x="126" y="733"/>
                  </a:cubicBezTo>
                  <a:cubicBezTo>
                    <a:pt x="147" y="775"/>
                    <a:pt x="168" y="900"/>
                    <a:pt x="168" y="963"/>
                  </a:cubicBezTo>
                  <a:cubicBezTo>
                    <a:pt x="189" y="858"/>
                    <a:pt x="252" y="837"/>
                    <a:pt x="273" y="754"/>
                  </a:cubicBezTo>
                  <a:cubicBezTo>
                    <a:pt x="233" y="674"/>
                    <a:pt x="202" y="578"/>
                    <a:pt x="173" y="478"/>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p:nvPr/>
          </p:nvSpPr>
          <p:spPr>
            <a:xfrm>
              <a:off x="2062020" y="4077999"/>
              <a:ext cx="8991" cy="23053"/>
            </a:xfrm>
            <a:custGeom>
              <a:rect b="b" l="l" r="r" t="t"/>
              <a:pathLst>
                <a:path extrusionOk="0" h="859" w="335">
                  <a:moveTo>
                    <a:pt x="84" y="1"/>
                  </a:moveTo>
                  <a:cubicBezTo>
                    <a:pt x="84" y="63"/>
                    <a:pt x="84" y="105"/>
                    <a:pt x="84" y="168"/>
                  </a:cubicBezTo>
                  <a:cubicBezTo>
                    <a:pt x="63" y="210"/>
                    <a:pt x="63" y="231"/>
                    <a:pt x="63" y="252"/>
                  </a:cubicBezTo>
                  <a:cubicBezTo>
                    <a:pt x="42" y="440"/>
                    <a:pt x="21" y="649"/>
                    <a:pt x="0" y="817"/>
                  </a:cubicBezTo>
                  <a:cubicBezTo>
                    <a:pt x="17" y="817"/>
                    <a:pt x="30" y="813"/>
                    <a:pt x="42" y="813"/>
                  </a:cubicBezTo>
                  <a:cubicBezTo>
                    <a:pt x="59" y="813"/>
                    <a:pt x="71" y="821"/>
                    <a:pt x="84" y="858"/>
                  </a:cubicBezTo>
                  <a:cubicBezTo>
                    <a:pt x="97" y="833"/>
                    <a:pt x="110" y="815"/>
                    <a:pt x="123" y="815"/>
                  </a:cubicBezTo>
                  <a:cubicBezTo>
                    <a:pt x="131" y="815"/>
                    <a:pt x="139" y="822"/>
                    <a:pt x="147" y="838"/>
                  </a:cubicBezTo>
                  <a:cubicBezTo>
                    <a:pt x="147" y="796"/>
                    <a:pt x="168" y="796"/>
                    <a:pt x="147" y="754"/>
                  </a:cubicBezTo>
                  <a:cubicBezTo>
                    <a:pt x="126" y="754"/>
                    <a:pt x="126" y="733"/>
                    <a:pt x="105" y="712"/>
                  </a:cubicBezTo>
                  <a:cubicBezTo>
                    <a:pt x="109" y="708"/>
                    <a:pt x="113" y="706"/>
                    <a:pt x="117" y="706"/>
                  </a:cubicBezTo>
                  <a:cubicBezTo>
                    <a:pt x="134" y="706"/>
                    <a:pt x="151" y="733"/>
                    <a:pt x="168" y="733"/>
                  </a:cubicBezTo>
                  <a:cubicBezTo>
                    <a:pt x="189" y="649"/>
                    <a:pt x="272" y="566"/>
                    <a:pt x="272" y="545"/>
                  </a:cubicBezTo>
                  <a:cubicBezTo>
                    <a:pt x="293" y="545"/>
                    <a:pt x="314" y="566"/>
                    <a:pt x="335" y="586"/>
                  </a:cubicBezTo>
                  <a:cubicBezTo>
                    <a:pt x="314" y="377"/>
                    <a:pt x="293" y="189"/>
                    <a:pt x="25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2"/>
            <p:cNvSpPr/>
            <p:nvPr/>
          </p:nvSpPr>
          <p:spPr>
            <a:xfrm>
              <a:off x="2108606" y="4162799"/>
              <a:ext cx="30917" cy="43262"/>
            </a:xfrm>
            <a:custGeom>
              <a:rect b="b" l="l" r="r" t="t"/>
              <a:pathLst>
                <a:path extrusionOk="0" h="1612" w="1152">
                  <a:moveTo>
                    <a:pt x="712" y="0"/>
                  </a:moveTo>
                  <a:cubicBezTo>
                    <a:pt x="608" y="0"/>
                    <a:pt x="629" y="105"/>
                    <a:pt x="545" y="167"/>
                  </a:cubicBezTo>
                  <a:cubicBezTo>
                    <a:pt x="503" y="209"/>
                    <a:pt x="377" y="230"/>
                    <a:pt x="315" y="293"/>
                  </a:cubicBezTo>
                  <a:cubicBezTo>
                    <a:pt x="252" y="398"/>
                    <a:pt x="294" y="502"/>
                    <a:pt x="273" y="628"/>
                  </a:cubicBezTo>
                  <a:cubicBezTo>
                    <a:pt x="273" y="670"/>
                    <a:pt x="210" y="711"/>
                    <a:pt x="210" y="753"/>
                  </a:cubicBezTo>
                  <a:cubicBezTo>
                    <a:pt x="147" y="1025"/>
                    <a:pt x="85" y="1339"/>
                    <a:pt x="1" y="1548"/>
                  </a:cubicBezTo>
                  <a:cubicBezTo>
                    <a:pt x="50" y="1562"/>
                    <a:pt x="92" y="1565"/>
                    <a:pt x="130" y="1565"/>
                  </a:cubicBezTo>
                  <a:cubicBezTo>
                    <a:pt x="149" y="1565"/>
                    <a:pt x="167" y="1564"/>
                    <a:pt x="184" y="1564"/>
                  </a:cubicBezTo>
                  <a:cubicBezTo>
                    <a:pt x="236" y="1564"/>
                    <a:pt x="283" y="1569"/>
                    <a:pt x="336" y="1611"/>
                  </a:cubicBezTo>
                  <a:cubicBezTo>
                    <a:pt x="375" y="1585"/>
                    <a:pt x="407" y="1558"/>
                    <a:pt x="440" y="1558"/>
                  </a:cubicBezTo>
                  <a:cubicBezTo>
                    <a:pt x="460" y="1558"/>
                    <a:pt x="480" y="1567"/>
                    <a:pt x="503" y="1590"/>
                  </a:cubicBezTo>
                  <a:cubicBezTo>
                    <a:pt x="503" y="1527"/>
                    <a:pt x="566" y="1527"/>
                    <a:pt x="566" y="1465"/>
                  </a:cubicBezTo>
                  <a:cubicBezTo>
                    <a:pt x="482" y="1465"/>
                    <a:pt x="440" y="1444"/>
                    <a:pt x="398" y="1402"/>
                  </a:cubicBezTo>
                  <a:cubicBezTo>
                    <a:pt x="482" y="1402"/>
                    <a:pt x="503" y="1444"/>
                    <a:pt x="608" y="1444"/>
                  </a:cubicBezTo>
                  <a:cubicBezTo>
                    <a:pt x="691" y="1339"/>
                    <a:pt x="922" y="1214"/>
                    <a:pt x="922" y="1193"/>
                  </a:cubicBezTo>
                  <a:cubicBezTo>
                    <a:pt x="941" y="1189"/>
                    <a:pt x="959" y="1187"/>
                    <a:pt x="975" y="1187"/>
                  </a:cubicBezTo>
                  <a:cubicBezTo>
                    <a:pt x="1044" y="1187"/>
                    <a:pt x="1084" y="1218"/>
                    <a:pt x="1152" y="1235"/>
                  </a:cubicBezTo>
                  <a:cubicBezTo>
                    <a:pt x="1047" y="774"/>
                    <a:pt x="901" y="398"/>
                    <a:pt x="712"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
            <p:cNvSpPr/>
            <p:nvPr/>
          </p:nvSpPr>
          <p:spPr>
            <a:xfrm>
              <a:off x="2074364" y="4527760"/>
              <a:ext cx="3328" cy="11889"/>
            </a:xfrm>
            <a:custGeom>
              <a:rect b="b" l="l" r="r" t="t"/>
              <a:pathLst>
                <a:path extrusionOk="0" h="443" w="124">
                  <a:moveTo>
                    <a:pt x="63" y="0"/>
                  </a:moveTo>
                  <a:cubicBezTo>
                    <a:pt x="1" y="63"/>
                    <a:pt x="105" y="272"/>
                    <a:pt x="63" y="440"/>
                  </a:cubicBezTo>
                  <a:cubicBezTo>
                    <a:pt x="66" y="442"/>
                    <a:pt x="69" y="443"/>
                    <a:pt x="72" y="443"/>
                  </a:cubicBezTo>
                  <a:cubicBezTo>
                    <a:pt x="124" y="443"/>
                    <a:pt x="103" y="60"/>
                    <a:pt x="63"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p:nvPr/>
          </p:nvSpPr>
          <p:spPr>
            <a:xfrm>
              <a:off x="1971612" y="4318310"/>
              <a:ext cx="1154" cy="1154"/>
            </a:xfrm>
            <a:custGeom>
              <a:rect b="b" l="l" r="r" t="t"/>
              <a:pathLst>
                <a:path extrusionOk="0" h="43" w="43">
                  <a:moveTo>
                    <a:pt x="1" y="43"/>
                  </a:moveTo>
                  <a:cubicBezTo>
                    <a:pt x="21" y="22"/>
                    <a:pt x="42" y="1"/>
                    <a:pt x="42" y="1"/>
                  </a:cubicBezTo>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1971612" y="4318310"/>
              <a:ext cx="1154" cy="1154"/>
            </a:xfrm>
            <a:custGeom>
              <a:rect b="b" l="l" r="r" t="t"/>
              <a:pathLst>
                <a:path extrusionOk="0" fill="none" h="43" w="43">
                  <a:moveTo>
                    <a:pt x="1" y="43"/>
                  </a:moveTo>
                  <a:cubicBezTo>
                    <a:pt x="21" y="22"/>
                    <a:pt x="42" y="1"/>
                    <a:pt x="42" y="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p:nvPr/>
          </p:nvSpPr>
          <p:spPr>
            <a:xfrm>
              <a:off x="2079973" y="4418272"/>
              <a:ext cx="1718" cy="2254"/>
            </a:xfrm>
            <a:custGeom>
              <a:rect b="b" l="l" r="r" t="t"/>
              <a:pathLst>
                <a:path extrusionOk="0" h="84" w="64">
                  <a:moveTo>
                    <a:pt x="64" y="0"/>
                  </a:moveTo>
                  <a:lnTo>
                    <a:pt x="64" y="0"/>
                  </a:lnTo>
                  <a:cubicBezTo>
                    <a:pt x="63" y="42"/>
                    <a:pt x="22" y="63"/>
                    <a:pt x="1" y="84"/>
                  </a:cubicBezTo>
                  <a:cubicBezTo>
                    <a:pt x="22" y="84"/>
                    <a:pt x="63" y="63"/>
                    <a:pt x="64"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2"/>
            <p:cNvSpPr/>
            <p:nvPr/>
          </p:nvSpPr>
          <p:spPr>
            <a:xfrm>
              <a:off x="2057512" y="4470494"/>
              <a:ext cx="19699" cy="54480"/>
            </a:xfrm>
            <a:custGeom>
              <a:rect b="b" l="l" r="r" t="t"/>
              <a:pathLst>
                <a:path extrusionOk="0" h="2030" w="734">
                  <a:moveTo>
                    <a:pt x="524" y="0"/>
                  </a:moveTo>
                  <a:lnTo>
                    <a:pt x="524" y="0"/>
                  </a:lnTo>
                  <a:cubicBezTo>
                    <a:pt x="482" y="377"/>
                    <a:pt x="461" y="733"/>
                    <a:pt x="629" y="1046"/>
                  </a:cubicBezTo>
                  <a:cubicBezTo>
                    <a:pt x="617" y="1049"/>
                    <a:pt x="607" y="1051"/>
                    <a:pt x="598" y="1051"/>
                  </a:cubicBezTo>
                  <a:cubicBezTo>
                    <a:pt x="544" y="1051"/>
                    <a:pt x="542" y="1002"/>
                    <a:pt x="524" y="984"/>
                  </a:cubicBezTo>
                  <a:cubicBezTo>
                    <a:pt x="398" y="1360"/>
                    <a:pt x="43" y="1674"/>
                    <a:pt x="1" y="2030"/>
                  </a:cubicBezTo>
                  <a:cubicBezTo>
                    <a:pt x="189" y="1737"/>
                    <a:pt x="377" y="1151"/>
                    <a:pt x="629" y="1151"/>
                  </a:cubicBezTo>
                  <a:cubicBezTo>
                    <a:pt x="597" y="1040"/>
                    <a:pt x="733" y="989"/>
                    <a:pt x="710" y="989"/>
                  </a:cubicBezTo>
                  <a:cubicBezTo>
                    <a:pt x="703" y="989"/>
                    <a:pt x="679" y="994"/>
                    <a:pt x="629" y="1005"/>
                  </a:cubicBezTo>
                  <a:cubicBezTo>
                    <a:pt x="587" y="670"/>
                    <a:pt x="587" y="398"/>
                    <a:pt x="524"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2"/>
            <p:cNvSpPr/>
            <p:nvPr/>
          </p:nvSpPr>
          <p:spPr>
            <a:xfrm>
              <a:off x="2071546" y="4465985"/>
              <a:ext cx="1154" cy="4536"/>
            </a:xfrm>
            <a:custGeom>
              <a:rect b="b" l="l" r="r" t="t"/>
              <a:pathLst>
                <a:path extrusionOk="0" h="169" w="43">
                  <a:moveTo>
                    <a:pt x="43" y="1"/>
                  </a:moveTo>
                  <a:lnTo>
                    <a:pt x="43" y="1"/>
                  </a:lnTo>
                  <a:cubicBezTo>
                    <a:pt x="22" y="22"/>
                    <a:pt x="1" y="64"/>
                    <a:pt x="1" y="105"/>
                  </a:cubicBezTo>
                  <a:cubicBezTo>
                    <a:pt x="1" y="126"/>
                    <a:pt x="1" y="147"/>
                    <a:pt x="1" y="168"/>
                  </a:cubicBezTo>
                  <a:cubicBezTo>
                    <a:pt x="22" y="126"/>
                    <a:pt x="22" y="64"/>
                    <a:pt x="43"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a:off x="2013717" y="4434051"/>
              <a:ext cx="23617" cy="10628"/>
            </a:xfrm>
            <a:custGeom>
              <a:rect b="b" l="l" r="r" t="t"/>
              <a:pathLst>
                <a:path extrusionOk="0" h="396" w="880">
                  <a:moveTo>
                    <a:pt x="756" y="0"/>
                  </a:moveTo>
                  <a:cubicBezTo>
                    <a:pt x="499" y="0"/>
                    <a:pt x="107" y="183"/>
                    <a:pt x="1" y="396"/>
                  </a:cubicBezTo>
                  <a:cubicBezTo>
                    <a:pt x="336" y="166"/>
                    <a:pt x="503" y="207"/>
                    <a:pt x="880" y="19"/>
                  </a:cubicBezTo>
                  <a:cubicBezTo>
                    <a:pt x="844" y="6"/>
                    <a:pt x="802" y="0"/>
                    <a:pt x="756"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2"/>
            <p:cNvSpPr/>
            <p:nvPr/>
          </p:nvSpPr>
          <p:spPr>
            <a:xfrm>
              <a:off x="2064811" y="4489010"/>
              <a:ext cx="6763" cy="6763"/>
            </a:xfrm>
            <a:custGeom>
              <a:rect b="b" l="l" r="r" t="t"/>
              <a:pathLst>
                <a:path extrusionOk="0" h="252" w="252">
                  <a:moveTo>
                    <a:pt x="1" y="1"/>
                  </a:moveTo>
                  <a:cubicBezTo>
                    <a:pt x="64" y="105"/>
                    <a:pt x="168" y="147"/>
                    <a:pt x="210" y="252"/>
                  </a:cubicBezTo>
                  <a:cubicBezTo>
                    <a:pt x="252" y="210"/>
                    <a:pt x="126" y="1"/>
                    <a:pt x="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2"/>
            <p:cNvSpPr/>
            <p:nvPr/>
          </p:nvSpPr>
          <p:spPr>
            <a:xfrm>
              <a:off x="2065938" y="4480208"/>
              <a:ext cx="2040" cy="1369"/>
            </a:xfrm>
            <a:custGeom>
              <a:rect b="b" l="l" r="r" t="t"/>
              <a:pathLst>
                <a:path extrusionOk="0" h="51" w="76">
                  <a:moveTo>
                    <a:pt x="41" y="0"/>
                  </a:moveTo>
                  <a:cubicBezTo>
                    <a:pt x="31" y="0"/>
                    <a:pt x="18" y="4"/>
                    <a:pt x="1" y="15"/>
                  </a:cubicBezTo>
                  <a:cubicBezTo>
                    <a:pt x="16" y="41"/>
                    <a:pt x="31" y="50"/>
                    <a:pt x="42" y="50"/>
                  </a:cubicBezTo>
                  <a:cubicBezTo>
                    <a:pt x="68" y="50"/>
                    <a:pt x="76" y="0"/>
                    <a:pt x="4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2"/>
            <p:cNvSpPr/>
            <p:nvPr/>
          </p:nvSpPr>
          <p:spPr>
            <a:xfrm>
              <a:off x="2055848" y="4472157"/>
              <a:ext cx="14063" cy="22490"/>
            </a:xfrm>
            <a:custGeom>
              <a:rect b="b" l="l" r="r" t="t"/>
              <a:pathLst>
                <a:path extrusionOk="0" h="838" w="524">
                  <a:moveTo>
                    <a:pt x="481" y="1"/>
                  </a:moveTo>
                  <a:cubicBezTo>
                    <a:pt x="377" y="189"/>
                    <a:pt x="293" y="399"/>
                    <a:pt x="167" y="545"/>
                  </a:cubicBezTo>
                  <a:cubicBezTo>
                    <a:pt x="76" y="545"/>
                    <a:pt x="96" y="501"/>
                    <a:pt x="65" y="501"/>
                  </a:cubicBezTo>
                  <a:cubicBezTo>
                    <a:pt x="53" y="501"/>
                    <a:pt x="34" y="507"/>
                    <a:pt x="0" y="524"/>
                  </a:cubicBezTo>
                  <a:cubicBezTo>
                    <a:pt x="21" y="566"/>
                    <a:pt x="84" y="587"/>
                    <a:pt x="167" y="587"/>
                  </a:cubicBezTo>
                  <a:cubicBezTo>
                    <a:pt x="167" y="712"/>
                    <a:pt x="63" y="712"/>
                    <a:pt x="63" y="838"/>
                  </a:cubicBezTo>
                  <a:cubicBezTo>
                    <a:pt x="251" y="754"/>
                    <a:pt x="230" y="440"/>
                    <a:pt x="335" y="336"/>
                  </a:cubicBezTo>
                  <a:cubicBezTo>
                    <a:pt x="356" y="315"/>
                    <a:pt x="377" y="315"/>
                    <a:pt x="377" y="315"/>
                  </a:cubicBezTo>
                  <a:cubicBezTo>
                    <a:pt x="377" y="294"/>
                    <a:pt x="377" y="294"/>
                    <a:pt x="377" y="294"/>
                  </a:cubicBezTo>
                  <a:cubicBezTo>
                    <a:pt x="377" y="294"/>
                    <a:pt x="523" y="85"/>
                    <a:pt x="48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2"/>
            <p:cNvSpPr/>
            <p:nvPr/>
          </p:nvSpPr>
          <p:spPr>
            <a:xfrm>
              <a:off x="2042350" y="4481630"/>
              <a:ext cx="19135" cy="1557"/>
            </a:xfrm>
            <a:custGeom>
              <a:rect b="b" l="l" r="r" t="t"/>
              <a:pathLst>
                <a:path extrusionOk="0" h="58" w="713">
                  <a:moveTo>
                    <a:pt x="521" y="0"/>
                  </a:moveTo>
                  <a:cubicBezTo>
                    <a:pt x="407" y="0"/>
                    <a:pt x="274" y="13"/>
                    <a:pt x="189" y="25"/>
                  </a:cubicBezTo>
                  <a:cubicBezTo>
                    <a:pt x="0" y="49"/>
                    <a:pt x="5" y="58"/>
                    <a:pt x="94" y="58"/>
                  </a:cubicBezTo>
                  <a:cubicBezTo>
                    <a:pt x="232" y="58"/>
                    <a:pt x="572" y="37"/>
                    <a:pt x="712" y="25"/>
                  </a:cubicBezTo>
                  <a:cubicBezTo>
                    <a:pt x="677" y="7"/>
                    <a:pt x="604" y="0"/>
                    <a:pt x="52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2"/>
            <p:cNvSpPr/>
            <p:nvPr/>
          </p:nvSpPr>
          <p:spPr>
            <a:xfrm>
              <a:off x="1998555" y="4447979"/>
              <a:ext cx="10145" cy="6414"/>
            </a:xfrm>
            <a:custGeom>
              <a:rect b="b" l="l" r="r" t="t"/>
              <a:pathLst>
                <a:path extrusionOk="0" h="239" w="378">
                  <a:moveTo>
                    <a:pt x="365" y="1"/>
                  </a:moveTo>
                  <a:cubicBezTo>
                    <a:pt x="280" y="1"/>
                    <a:pt x="140" y="193"/>
                    <a:pt x="1" y="232"/>
                  </a:cubicBezTo>
                  <a:cubicBezTo>
                    <a:pt x="12" y="237"/>
                    <a:pt x="24" y="239"/>
                    <a:pt x="37" y="239"/>
                  </a:cubicBezTo>
                  <a:cubicBezTo>
                    <a:pt x="145" y="239"/>
                    <a:pt x="303" y="96"/>
                    <a:pt x="377" y="2"/>
                  </a:cubicBezTo>
                  <a:cubicBezTo>
                    <a:pt x="374" y="1"/>
                    <a:pt x="369" y="1"/>
                    <a:pt x="365"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2"/>
            <p:cNvSpPr/>
            <p:nvPr/>
          </p:nvSpPr>
          <p:spPr>
            <a:xfrm>
              <a:off x="2080617" y="4348071"/>
              <a:ext cx="2764" cy="6897"/>
            </a:xfrm>
            <a:custGeom>
              <a:rect b="b" l="l" r="r" t="t"/>
              <a:pathLst>
                <a:path extrusionOk="0" h="257" w="103">
                  <a:moveTo>
                    <a:pt x="40" y="1"/>
                  </a:moveTo>
                  <a:lnTo>
                    <a:pt x="40" y="1"/>
                  </a:lnTo>
                  <a:cubicBezTo>
                    <a:pt x="20" y="40"/>
                    <a:pt x="1" y="257"/>
                    <a:pt x="31" y="257"/>
                  </a:cubicBezTo>
                  <a:cubicBezTo>
                    <a:pt x="34" y="257"/>
                    <a:pt x="36" y="255"/>
                    <a:pt x="40" y="252"/>
                  </a:cubicBezTo>
                  <a:cubicBezTo>
                    <a:pt x="19" y="147"/>
                    <a:pt x="102" y="43"/>
                    <a:pt x="4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2"/>
            <p:cNvSpPr/>
            <p:nvPr/>
          </p:nvSpPr>
          <p:spPr>
            <a:xfrm>
              <a:off x="2151300" y="4223420"/>
              <a:ext cx="564" cy="590"/>
            </a:xfrm>
            <a:custGeom>
              <a:rect b="b" l="l" r="r" t="t"/>
              <a:pathLst>
                <a:path extrusionOk="0" h="22" w="21">
                  <a:moveTo>
                    <a:pt x="0" y="1"/>
                  </a:moveTo>
                  <a:lnTo>
                    <a:pt x="21" y="22"/>
                  </a:lnTo>
                  <a:cubicBezTo>
                    <a:pt x="21" y="22"/>
                    <a:pt x="21" y="1"/>
                    <a:pt x="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2"/>
            <p:cNvSpPr/>
            <p:nvPr/>
          </p:nvSpPr>
          <p:spPr>
            <a:xfrm>
              <a:off x="2151300" y="4223420"/>
              <a:ext cx="564" cy="590"/>
            </a:xfrm>
            <a:custGeom>
              <a:rect b="b" l="l" r="r" t="t"/>
              <a:pathLst>
                <a:path extrusionOk="0" fill="none" h="22" w="21">
                  <a:moveTo>
                    <a:pt x="0" y="1"/>
                  </a:moveTo>
                  <a:cubicBezTo>
                    <a:pt x="21" y="1"/>
                    <a:pt x="21" y="22"/>
                    <a:pt x="21" y="22"/>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
            <p:cNvSpPr/>
            <p:nvPr/>
          </p:nvSpPr>
          <p:spPr>
            <a:xfrm>
              <a:off x="2084481" y="4311011"/>
              <a:ext cx="564" cy="3408"/>
            </a:xfrm>
            <a:custGeom>
              <a:rect b="b" l="l" r="r" t="t"/>
              <a:pathLst>
                <a:path extrusionOk="0" h="127" w="21">
                  <a:moveTo>
                    <a:pt x="0" y="1"/>
                  </a:moveTo>
                  <a:cubicBezTo>
                    <a:pt x="0" y="43"/>
                    <a:pt x="0" y="85"/>
                    <a:pt x="21" y="126"/>
                  </a:cubicBezTo>
                  <a:cubicBezTo>
                    <a:pt x="21" y="106"/>
                    <a:pt x="21" y="85"/>
                    <a:pt x="21" y="64"/>
                  </a:cubicBezTo>
                  <a:cubicBezTo>
                    <a:pt x="21" y="43"/>
                    <a:pt x="0" y="22"/>
                    <a:pt x="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
            <p:cNvSpPr/>
            <p:nvPr/>
          </p:nvSpPr>
          <p:spPr>
            <a:xfrm>
              <a:off x="2081261" y="4314392"/>
              <a:ext cx="13338" cy="32044"/>
            </a:xfrm>
            <a:custGeom>
              <a:rect b="b" l="l" r="r" t="t"/>
              <a:pathLst>
                <a:path extrusionOk="0" h="1194" w="497">
                  <a:moveTo>
                    <a:pt x="141" y="0"/>
                  </a:moveTo>
                  <a:cubicBezTo>
                    <a:pt x="99" y="231"/>
                    <a:pt x="99" y="377"/>
                    <a:pt x="78" y="586"/>
                  </a:cubicBezTo>
                  <a:cubicBezTo>
                    <a:pt x="44" y="581"/>
                    <a:pt x="27" y="579"/>
                    <a:pt x="20" y="579"/>
                  </a:cubicBezTo>
                  <a:cubicBezTo>
                    <a:pt x="0" y="579"/>
                    <a:pt x="94" y="606"/>
                    <a:pt x="78" y="670"/>
                  </a:cubicBezTo>
                  <a:cubicBezTo>
                    <a:pt x="225" y="670"/>
                    <a:pt x="371" y="1026"/>
                    <a:pt x="497" y="1193"/>
                  </a:cubicBezTo>
                  <a:cubicBezTo>
                    <a:pt x="476" y="984"/>
                    <a:pt x="225" y="796"/>
                    <a:pt x="141" y="565"/>
                  </a:cubicBezTo>
                  <a:cubicBezTo>
                    <a:pt x="120" y="565"/>
                    <a:pt x="120" y="607"/>
                    <a:pt x="78" y="607"/>
                  </a:cubicBezTo>
                  <a:cubicBezTo>
                    <a:pt x="183" y="419"/>
                    <a:pt x="162" y="210"/>
                    <a:pt x="14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p:nvPr/>
          </p:nvSpPr>
          <p:spPr>
            <a:xfrm>
              <a:off x="1885579" y="3111120"/>
              <a:ext cx="324707" cy="1354999"/>
            </a:xfrm>
            <a:custGeom>
              <a:rect b="b" l="l" r="r" t="t"/>
              <a:pathLst>
                <a:path extrusionOk="0" h="50489" w="12099">
                  <a:moveTo>
                    <a:pt x="6826" y="36031"/>
                  </a:moveTo>
                  <a:cubicBezTo>
                    <a:pt x="6868" y="36219"/>
                    <a:pt x="6889" y="36407"/>
                    <a:pt x="6910" y="36616"/>
                  </a:cubicBezTo>
                  <a:cubicBezTo>
                    <a:pt x="6893" y="36616"/>
                    <a:pt x="6877" y="36590"/>
                    <a:pt x="6860" y="36590"/>
                  </a:cubicBezTo>
                  <a:cubicBezTo>
                    <a:pt x="6856" y="36590"/>
                    <a:pt x="6851" y="36591"/>
                    <a:pt x="6847" y="36596"/>
                  </a:cubicBezTo>
                  <a:cubicBezTo>
                    <a:pt x="6847" y="36616"/>
                    <a:pt x="6764" y="36700"/>
                    <a:pt x="6743" y="36763"/>
                  </a:cubicBezTo>
                  <a:cubicBezTo>
                    <a:pt x="6726" y="36763"/>
                    <a:pt x="6709" y="36736"/>
                    <a:pt x="6692" y="36736"/>
                  </a:cubicBezTo>
                  <a:cubicBezTo>
                    <a:pt x="6688" y="36736"/>
                    <a:pt x="6684" y="36738"/>
                    <a:pt x="6680" y="36742"/>
                  </a:cubicBezTo>
                  <a:cubicBezTo>
                    <a:pt x="6701" y="36763"/>
                    <a:pt x="6701" y="36784"/>
                    <a:pt x="6722" y="36784"/>
                  </a:cubicBezTo>
                  <a:cubicBezTo>
                    <a:pt x="6743" y="36826"/>
                    <a:pt x="6722" y="36826"/>
                    <a:pt x="6722" y="36868"/>
                  </a:cubicBezTo>
                  <a:cubicBezTo>
                    <a:pt x="6714" y="36852"/>
                    <a:pt x="6706" y="36845"/>
                    <a:pt x="6698" y="36845"/>
                  </a:cubicBezTo>
                  <a:cubicBezTo>
                    <a:pt x="6685" y="36845"/>
                    <a:pt x="6672" y="36863"/>
                    <a:pt x="6659" y="36888"/>
                  </a:cubicBezTo>
                  <a:cubicBezTo>
                    <a:pt x="6648" y="36857"/>
                    <a:pt x="6638" y="36852"/>
                    <a:pt x="6625" y="36852"/>
                  </a:cubicBezTo>
                  <a:cubicBezTo>
                    <a:pt x="6618" y="36852"/>
                    <a:pt x="6611" y="36853"/>
                    <a:pt x="6603" y="36853"/>
                  </a:cubicBezTo>
                  <a:cubicBezTo>
                    <a:pt x="6595" y="36853"/>
                    <a:pt x="6586" y="36852"/>
                    <a:pt x="6575" y="36847"/>
                  </a:cubicBezTo>
                  <a:cubicBezTo>
                    <a:pt x="6596" y="36679"/>
                    <a:pt x="6617" y="36470"/>
                    <a:pt x="6638" y="36303"/>
                  </a:cubicBezTo>
                  <a:cubicBezTo>
                    <a:pt x="6638" y="36261"/>
                    <a:pt x="6638" y="36240"/>
                    <a:pt x="6659" y="36198"/>
                  </a:cubicBezTo>
                  <a:cubicBezTo>
                    <a:pt x="6659" y="36135"/>
                    <a:pt x="6659" y="36093"/>
                    <a:pt x="6659" y="36031"/>
                  </a:cubicBezTo>
                  <a:close/>
                  <a:moveTo>
                    <a:pt x="7203" y="37349"/>
                  </a:moveTo>
                  <a:cubicBezTo>
                    <a:pt x="7203" y="37370"/>
                    <a:pt x="7182" y="37453"/>
                    <a:pt x="7182" y="37537"/>
                  </a:cubicBezTo>
                  <a:cubicBezTo>
                    <a:pt x="7182" y="37474"/>
                    <a:pt x="7224" y="37391"/>
                    <a:pt x="7203" y="37349"/>
                  </a:cubicBezTo>
                  <a:close/>
                  <a:moveTo>
                    <a:pt x="7179" y="37565"/>
                  </a:moveTo>
                  <a:cubicBezTo>
                    <a:pt x="7175" y="37565"/>
                    <a:pt x="7169" y="37578"/>
                    <a:pt x="7165" y="37588"/>
                  </a:cubicBezTo>
                  <a:lnTo>
                    <a:pt x="7165" y="37588"/>
                  </a:lnTo>
                  <a:cubicBezTo>
                    <a:pt x="7168" y="37583"/>
                    <a:pt x="7173" y="37579"/>
                    <a:pt x="7182" y="37579"/>
                  </a:cubicBezTo>
                  <a:cubicBezTo>
                    <a:pt x="7182" y="37568"/>
                    <a:pt x="7181" y="37565"/>
                    <a:pt x="7179" y="37565"/>
                  </a:cubicBezTo>
                  <a:close/>
                  <a:moveTo>
                    <a:pt x="7165" y="37588"/>
                  </a:moveTo>
                  <a:cubicBezTo>
                    <a:pt x="7164" y="37590"/>
                    <a:pt x="7164" y="37592"/>
                    <a:pt x="7163" y="37594"/>
                  </a:cubicBezTo>
                  <a:lnTo>
                    <a:pt x="7163" y="37594"/>
                  </a:lnTo>
                  <a:cubicBezTo>
                    <a:pt x="7164" y="37593"/>
                    <a:pt x="7164" y="37590"/>
                    <a:pt x="7165" y="37588"/>
                  </a:cubicBezTo>
                  <a:close/>
                  <a:moveTo>
                    <a:pt x="7056" y="36888"/>
                  </a:moveTo>
                  <a:cubicBezTo>
                    <a:pt x="7161" y="37119"/>
                    <a:pt x="7203" y="37432"/>
                    <a:pt x="7328" y="37642"/>
                  </a:cubicBezTo>
                  <a:cubicBezTo>
                    <a:pt x="7287" y="37725"/>
                    <a:pt x="7224" y="37746"/>
                    <a:pt x="7203" y="37851"/>
                  </a:cubicBezTo>
                  <a:cubicBezTo>
                    <a:pt x="7203" y="37767"/>
                    <a:pt x="7203" y="37642"/>
                    <a:pt x="7161" y="37621"/>
                  </a:cubicBezTo>
                  <a:cubicBezTo>
                    <a:pt x="7161" y="37611"/>
                    <a:pt x="7161" y="37602"/>
                    <a:pt x="7163" y="37594"/>
                  </a:cubicBezTo>
                  <a:lnTo>
                    <a:pt x="7163" y="37594"/>
                  </a:lnTo>
                  <a:cubicBezTo>
                    <a:pt x="7162" y="37598"/>
                    <a:pt x="7161" y="37600"/>
                    <a:pt x="7161" y="37600"/>
                  </a:cubicBezTo>
                  <a:cubicBezTo>
                    <a:pt x="7140" y="37537"/>
                    <a:pt x="7119" y="37579"/>
                    <a:pt x="7119" y="37495"/>
                  </a:cubicBezTo>
                  <a:cubicBezTo>
                    <a:pt x="7112" y="37503"/>
                    <a:pt x="7107" y="37508"/>
                    <a:pt x="7104" y="37508"/>
                  </a:cubicBezTo>
                  <a:cubicBezTo>
                    <a:pt x="7098" y="37508"/>
                    <a:pt x="7098" y="37493"/>
                    <a:pt x="7098" y="37453"/>
                  </a:cubicBezTo>
                  <a:cubicBezTo>
                    <a:pt x="7077" y="37474"/>
                    <a:pt x="7077" y="37474"/>
                    <a:pt x="7077" y="37495"/>
                  </a:cubicBezTo>
                  <a:cubicBezTo>
                    <a:pt x="7056" y="37474"/>
                    <a:pt x="7077" y="37453"/>
                    <a:pt x="7077" y="37432"/>
                  </a:cubicBezTo>
                  <a:lnTo>
                    <a:pt x="7077" y="37432"/>
                  </a:lnTo>
                  <a:cubicBezTo>
                    <a:pt x="7077" y="37433"/>
                    <a:pt x="7077" y="37453"/>
                    <a:pt x="7056" y="37453"/>
                  </a:cubicBezTo>
                  <a:cubicBezTo>
                    <a:pt x="7056" y="37445"/>
                    <a:pt x="7056" y="37438"/>
                    <a:pt x="7056" y="37432"/>
                  </a:cubicBezTo>
                  <a:cubicBezTo>
                    <a:pt x="7036" y="37412"/>
                    <a:pt x="7036" y="37412"/>
                    <a:pt x="7036" y="37391"/>
                  </a:cubicBezTo>
                  <a:cubicBezTo>
                    <a:pt x="7056" y="37370"/>
                    <a:pt x="7036" y="37349"/>
                    <a:pt x="7036" y="37307"/>
                  </a:cubicBezTo>
                  <a:lnTo>
                    <a:pt x="7036" y="37307"/>
                  </a:lnTo>
                  <a:cubicBezTo>
                    <a:pt x="7056" y="37328"/>
                    <a:pt x="7056" y="37391"/>
                    <a:pt x="7056" y="37432"/>
                  </a:cubicBezTo>
                  <a:cubicBezTo>
                    <a:pt x="7056" y="37410"/>
                    <a:pt x="7056" y="37403"/>
                    <a:pt x="7056" y="37370"/>
                  </a:cubicBezTo>
                  <a:cubicBezTo>
                    <a:pt x="7119" y="37474"/>
                    <a:pt x="7203" y="37495"/>
                    <a:pt x="7203" y="37684"/>
                  </a:cubicBezTo>
                  <a:cubicBezTo>
                    <a:pt x="7224" y="37642"/>
                    <a:pt x="7203" y="37579"/>
                    <a:pt x="7182" y="37537"/>
                  </a:cubicBezTo>
                  <a:cubicBezTo>
                    <a:pt x="7161" y="37432"/>
                    <a:pt x="7056" y="37391"/>
                    <a:pt x="7036" y="37286"/>
                  </a:cubicBezTo>
                  <a:cubicBezTo>
                    <a:pt x="7036" y="37244"/>
                    <a:pt x="7056" y="37160"/>
                    <a:pt x="7056" y="37119"/>
                  </a:cubicBezTo>
                  <a:cubicBezTo>
                    <a:pt x="7077" y="37035"/>
                    <a:pt x="7056" y="36972"/>
                    <a:pt x="7056" y="36888"/>
                  </a:cubicBezTo>
                  <a:close/>
                  <a:moveTo>
                    <a:pt x="7349" y="37663"/>
                  </a:moveTo>
                  <a:lnTo>
                    <a:pt x="7349" y="37663"/>
                  </a:lnTo>
                  <a:cubicBezTo>
                    <a:pt x="7370" y="37746"/>
                    <a:pt x="7349" y="37872"/>
                    <a:pt x="7328" y="37976"/>
                  </a:cubicBezTo>
                  <a:cubicBezTo>
                    <a:pt x="7287" y="37976"/>
                    <a:pt x="7245" y="37935"/>
                    <a:pt x="7224" y="37893"/>
                  </a:cubicBezTo>
                  <a:cubicBezTo>
                    <a:pt x="7224" y="37746"/>
                    <a:pt x="7287" y="37725"/>
                    <a:pt x="7349" y="37663"/>
                  </a:cubicBezTo>
                  <a:close/>
                  <a:moveTo>
                    <a:pt x="7571" y="38723"/>
                  </a:moveTo>
                  <a:cubicBezTo>
                    <a:pt x="7576" y="38737"/>
                    <a:pt x="7581" y="38750"/>
                    <a:pt x="7587" y="38762"/>
                  </a:cubicBezTo>
                  <a:lnTo>
                    <a:pt x="7587" y="38762"/>
                  </a:lnTo>
                  <a:cubicBezTo>
                    <a:pt x="7582" y="38748"/>
                    <a:pt x="7576" y="38735"/>
                    <a:pt x="7571" y="38723"/>
                  </a:cubicBezTo>
                  <a:close/>
                  <a:moveTo>
                    <a:pt x="7370" y="38813"/>
                  </a:moveTo>
                  <a:cubicBezTo>
                    <a:pt x="7370" y="38834"/>
                    <a:pt x="7349" y="38855"/>
                    <a:pt x="7349" y="38855"/>
                  </a:cubicBezTo>
                  <a:cubicBezTo>
                    <a:pt x="7349" y="38855"/>
                    <a:pt x="7349" y="38834"/>
                    <a:pt x="7370" y="38813"/>
                  </a:cubicBezTo>
                  <a:close/>
                  <a:moveTo>
                    <a:pt x="7587" y="38762"/>
                  </a:moveTo>
                  <a:cubicBezTo>
                    <a:pt x="7600" y="38798"/>
                    <a:pt x="7613" y="38841"/>
                    <a:pt x="7621" y="38876"/>
                  </a:cubicBezTo>
                  <a:cubicBezTo>
                    <a:pt x="7621" y="38832"/>
                    <a:pt x="7604" y="38799"/>
                    <a:pt x="7587" y="38762"/>
                  </a:cubicBezTo>
                  <a:close/>
                  <a:moveTo>
                    <a:pt x="7359" y="38931"/>
                  </a:moveTo>
                  <a:cubicBezTo>
                    <a:pt x="7350" y="38943"/>
                    <a:pt x="7341" y="38957"/>
                    <a:pt x="7334" y="38973"/>
                  </a:cubicBezTo>
                  <a:lnTo>
                    <a:pt x="7334" y="38973"/>
                  </a:lnTo>
                  <a:cubicBezTo>
                    <a:pt x="7343" y="38961"/>
                    <a:pt x="7352" y="38948"/>
                    <a:pt x="7359" y="38931"/>
                  </a:cubicBezTo>
                  <a:close/>
                  <a:moveTo>
                    <a:pt x="6303" y="38855"/>
                  </a:moveTo>
                  <a:cubicBezTo>
                    <a:pt x="6303" y="38856"/>
                    <a:pt x="6366" y="38960"/>
                    <a:pt x="6408" y="38981"/>
                  </a:cubicBezTo>
                  <a:cubicBezTo>
                    <a:pt x="6408" y="38996"/>
                    <a:pt x="6402" y="39000"/>
                    <a:pt x="6394" y="39000"/>
                  </a:cubicBezTo>
                  <a:cubicBezTo>
                    <a:pt x="6385" y="39000"/>
                    <a:pt x="6373" y="38995"/>
                    <a:pt x="6362" y="38995"/>
                  </a:cubicBezTo>
                  <a:cubicBezTo>
                    <a:pt x="6356" y="38995"/>
                    <a:pt x="6350" y="38997"/>
                    <a:pt x="6345" y="39002"/>
                  </a:cubicBezTo>
                  <a:cubicBezTo>
                    <a:pt x="6366" y="38960"/>
                    <a:pt x="6303" y="38960"/>
                    <a:pt x="6282" y="38897"/>
                  </a:cubicBezTo>
                  <a:cubicBezTo>
                    <a:pt x="6282" y="38876"/>
                    <a:pt x="6324" y="38897"/>
                    <a:pt x="6303" y="38855"/>
                  </a:cubicBezTo>
                  <a:close/>
                  <a:moveTo>
                    <a:pt x="6324" y="38998"/>
                  </a:moveTo>
                  <a:cubicBezTo>
                    <a:pt x="6319" y="39007"/>
                    <a:pt x="6311" y="39015"/>
                    <a:pt x="6303" y="39023"/>
                  </a:cubicBezTo>
                  <a:cubicBezTo>
                    <a:pt x="6307" y="39027"/>
                    <a:pt x="6310" y="39028"/>
                    <a:pt x="6313" y="39028"/>
                  </a:cubicBezTo>
                  <a:cubicBezTo>
                    <a:pt x="6321" y="39028"/>
                    <a:pt x="6323" y="39013"/>
                    <a:pt x="6324" y="38998"/>
                  </a:cubicBezTo>
                  <a:close/>
                  <a:moveTo>
                    <a:pt x="7334" y="38973"/>
                  </a:moveTo>
                  <a:cubicBezTo>
                    <a:pt x="7317" y="38997"/>
                    <a:pt x="7298" y="39017"/>
                    <a:pt x="7287" y="39065"/>
                  </a:cubicBezTo>
                  <a:cubicBezTo>
                    <a:pt x="7287" y="39127"/>
                    <a:pt x="7287" y="39190"/>
                    <a:pt x="7266" y="39211"/>
                  </a:cubicBezTo>
                  <a:cubicBezTo>
                    <a:pt x="7245" y="39148"/>
                    <a:pt x="7266" y="39127"/>
                    <a:pt x="7245" y="39085"/>
                  </a:cubicBezTo>
                  <a:lnTo>
                    <a:pt x="7245" y="39085"/>
                  </a:lnTo>
                  <a:cubicBezTo>
                    <a:pt x="7224" y="39253"/>
                    <a:pt x="7287" y="39295"/>
                    <a:pt x="7287" y="39441"/>
                  </a:cubicBezTo>
                  <a:cubicBezTo>
                    <a:pt x="7287" y="39268"/>
                    <a:pt x="7287" y="39080"/>
                    <a:pt x="7334" y="38973"/>
                  </a:cubicBezTo>
                  <a:close/>
                  <a:moveTo>
                    <a:pt x="8998" y="39208"/>
                  </a:moveTo>
                  <a:cubicBezTo>
                    <a:pt x="9006" y="39208"/>
                    <a:pt x="9014" y="39209"/>
                    <a:pt x="9023" y="39211"/>
                  </a:cubicBezTo>
                  <a:cubicBezTo>
                    <a:pt x="9212" y="39588"/>
                    <a:pt x="9358" y="39985"/>
                    <a:pt x="9463" y="40425"/>
                  </a:cubicBezTo>
                  <a:cubicBezTo>
                    <a:pt x="9395" y="40408"/>
                    <a:pt x="9355" y="40377"/>
                    <a:pt x="9286" y="40377"/>
                  </a:cubicBezTo>
                  <a:cubicBezTo>
                    <a:pt x="9270" y="40377"/>
                    <a:pt x="9252" y="40379"/>
                    <a:pt x="9233" y="40383"/>
                  </a:cubicBezTo>
                  <a:cubicBezTo>
                    <a:pt x="9233" y="40404"/>
                    <a:pt x="9002" y="40529"/>
                    <a:pt x="8919" y="40634"/>
                  </a:cubicBezTo>
                  <a:cubicBezTo>
                    <a:pt x="8904" y="40637"/>
                    <a:pt x="8890" y="40638"/>
                    <a:pt x="8879" y="40638"/>
                  </a:cubicBezTo>
                  <a:cubicBezTo>
                    <a:pt x="8807" y="40638"/>
                    <a:pt x="8781" y="40592"/>
                    <a:pt x="8709" y="40592"/>
                  </a:cubicBezTo>
                  <a:cubicBezTo>
                    <a:pt x="8751" y="40634"/>
                    <a:pt x="8793" y="40655"/>
                    <a:pt x="8877" y="40655"/>
                  </a:cubicBezTo>
                  <a:cubicBezTo>
                    <a:pt x="8877" y="40717"/>
                    <a:pt x="8814" y="40717"/>
                    <a:pt x="8814" y="40780"/>
                  </a:cubicBezTo>
                  <a:cubicBezTo>
                    <a:pt x="8791" y="40757"/>
                    <a:pt x="8771" y="40748"/>
                    <a:pt x="8751" y="40748"/>
                  </a:cubicBezTo>
                  <a:cubicBezTo>
                    <a:pt x="8718" y="40748"/>
                    <a:pt x="8686" y="40775"/>
                    <a:pt x="8647" y="40801"/>
                  </a:cubicBezTo>
                  <a:cubicBezTo>
                    <a:pt x="8594" y="40759"/>
                    <a:pt x="8547" y="40754"/>
                    <a:pt x="8495" y="40754"/>
                  </a:cubicBezTo>
                  <a:cubicBezTo>
                    <a:pt x="8478" y="40754"/>
                    <a:pt x="8460" y="40755"/>
                    <a:pt x="8441" y="40755"/>
                  </a:cubicBezTo>
                  <a:cubicBezTo>
                    <a:pt x="8403" y="40755"/>
                    <a:pt x="8361" y="40752"/>
                    <a:pt x="8312" y="40738"/>
                  </a:cubicBezTo>
                  <a:cubicBezTo>
                    <a:pt x="8416" y="40529"/>
                    <a:pt x="8458" y="40215"/>
                    <a:pt x="8521" y="39943"/>
                  </a:cubicBezTo>
                  <a:cubicBezTo>
                    <a:pt x="8521" y="39901"/>
                    <a:pt x="8584" y="39860"/>
                    <a:pt x="8584" y="39818"/>
                  </a:cubicBezTo>
                  <a:cubicBezTo>
                    <a:pt x="8605" y="39692"/>
                    <a:pt x="8563" y="39588"/>
                    <a:pt x="8647" y="39483"/>
                  </a:cubicBezTo>
                  <a:cubicBezTo>
                    <a:pt x="8688" y="39420"/>
                    <a:pt x="8814" y="39399"/>
                    <a:pt x="8877" y="39357"/>
                  </a:cubicBezTo>
                  <a:cubicBezTo>
                    <a:pt x="8934" y="39300"/>
                    <a:pt x="8922" y="39208"/>
                    <a:pt x="8998" y="39208"/>
                  </a:cubicBezTo>
                  <a:close/>
                  <a:moveTo>
                    <a:pt x="9965" y="40822"/>
                  </a:moveTo>
                  <a:cubicBezTo>
                    <a:pt x="10279" y="41157"/>
                    <a:pt x="10467" y="41617"/>
                    <a:pt x="10823" y="41910"/>
                  </a:cubicBezTo>
                  <a:cubicBezTo>
                    <a:pt x="10718" y="42036"/>
                    <a:pt x="10488" y="42078"/>
                    <a:pt x="10404" y="42224"/>
                  </a:cubicBezTo>
                  <a:cubicBezTo>
                    <a:pt x="10446" y="42119"/>
                    <a:pt x="10404" y="41931"/>
                    <a:pt x="10300" y="41889"/>
                  </a:cubicBezTo>
                  <a:cubicBezTo>
                    <a:pt x="10300" y="41847"/>
                    <a:pt x="10321" y="41826"/>
                    <a:pt x="10341" y="41826"/>
                  </a:cubicBezTo>
                  <a:cubicBezTo>
                    <a:pt x="10341" y="41810"/>
                    <a:pt x="10337" y="41803"/>
                    <a:pt x="10331" y="41803"/>
                  </a:cubicBezTo>
                  <a:cubicBezTo>
                    <a:pt x="10313" y="41803"/>
                    <a:pt x="10279" y="41853"/>
                    <a:pt x="10279" y="41868"/>
                  </a:cubicBezTo>
                  <a:cubicBezTo>
                    <a:pt x="10195" y="41743"/>
                    <a:pt x="10174" y="41826"/>
                    <a:pt x="10132" y="41680"/>
                  </a:cubicBezTo>
                  <a:cubicBezTo>
                    <a:pt x="10123" y="41707"/>
                    <a:pt x="10106" y="41723"/>
                    <a:pt x="10091" y="41723"/>
                  </a:cubicBezTo>
                  <a:cubicBezTo>
                    <a:pt x="10072" y="41723"/>
                    <a:pt x="10058" y="41697"/>
                    <a:pt x="10069" y="41638"/>
                  </a:cubicBezTo>
                  <a:lnTo>
                    <a:pt x="10069" y="41638"/>
                  </a:lnTo>
                  <a:cubicBezTo>
                    <a:pt x="10049" y="41659"/>
                    <a:pt x="10028" y="41659"/>
                    <a:pt x="10007" y="41680"/>
                  </a:cubicBezTo>
                  <a:cubicBezTo>
                    <a:pt x="9944" y="41680"/>
                    <a:pt x="10028" y="41638"/>
                    <a:pt x="10007" y="41596"/>
                  </a:cubicBezTo>
                  <a:lnTo>
                    <a:pt x="10007" y="41596"/>
                  </a:lnTo>
                  <a:cubicBezTo>
                    <a:pt x="9990" y="41613"/>
                    <a:pt x="9987" y="41644"/>
                    <a:pt x="9964" y="41644"/>
                  </a:cubicBezTo>
                  <a:cubicBezTo>
                    <a:pt x="9958" y="41644"/>
                    <a:pt x="9952" y="41642"/>
                    <a:pt x="9944" y="41638"/>
                  </a:cubicBezTo>
                  <a:cubicBezTo>
                    <a:pt x="9923" y="41596"/>
                    <a:pt x="9965" y="41575"/>
                    <a:pt x="9965" y="41513"/>
                  </a:cubicBezTo>
                  <a:cubicBezTo>
                    <a:pt x="10132" y="41680"/>
                    <a:pt x="10425" y="41701"/>
                    <a:pt x="10446" y="41994"/>
                  </a:cubicBezTo>
                  <a:cubicBezTo>
                    <a:pt x="10509" y="41910"/>
                    <a:pt x="10425" y="41826"/>
                    <a:pt x="10383" y="41785"/>
                  </a:cubicBezTo>
                  <a:cubicBezTo>
                    <a:pt x="10383" y="41659"/>
                    <a:pt x="10509" y="41534"/>
                    <a:pt x="10404" y="41471"/>
                  </a:cubicBezTo>
                  <a:lnTo>
                    <a:pt x="10404" y="41471"/>
                  </a:lnTo>
                  <a:cubicBezTo>
                    <a:pt x="10404" y="41534"/>
                    <a:pt x="10362" y="41659"/>
                    <a:pt x="10362" y="41764"/>
                  </a:cubicBezTo>
                  <a:cubicBezTo>
                    <a:pt x="10300" y="41659"/>
                    <a:pt x="10028" y="41596"/>
                    <a:pt x="9923" y="41471"/>
                  </a:cubicBezTo>
                  <a:lnTo>
                    <a:pt x="9923" y="41471"/>
                  </a:lnTo>
                  <a:cubicBezTo>
                    <a:pt x="9944" y="41513"/>
                    <a:pt x="9923" y="41575"/>
                    <a:pt x="9923" y="41596"/>
                  </a:cubicBezTo>
                  <a:cubicBezTo>
                    <a:pt x="9881" y="41596"/>
                    <a:pt x="9881" y="41575"/>
                    <a:pt x="9860" y="41554"/>
                  </a:cubicBezTo>
                  <a:cubicBezTo>
                    <a:pt x="9923" y="41534"/>
                    <a:pt x="9902" y="41492"/>
                    <a:pt x="9881" y="41429"/>
                  </a:cubicBezTo>
                  <a:lnTo>
                    <a:pt x="9881" y="41429"/>
                  </a:lnTo>
                  <a:cubicBezTo>
                    <a:pt x="9881" y="41429"/>
                    <a:pt x="9902" y="41450"/>
                    <a:pt x="9902" y="41450"/>
                  </a:cubicBezTo>
                  <a:cubicBezTo>
                    <a:pt x="9881" y="41429"/>
                    <a:pt x="9881" y="41408"/>
                    <a:pt x="9881" y="41387"/>
                  </a:cubicBezTo>
                  <a:cubicBezTo>
                    <a:pt x="9860" y="41345"/>
                    <a:pt x="9965" y="41220"/>
                    <a:pt x="9965" y="41157"/>
                  </a:cubicBezTo>
                  <a:cubicBezTo>
                    <a:pt x="9986" y="41031"/>
                    <a:pt x="9923" y="40927"/>
                    <a:pt x="9965" y="40822"/>
                  </a:cubicBezTo>
                  <a:close/>
                  <a:moveTo>
                    <a:pt x="10885" y="41952"/>
                  </a:moveTo>
                  <a:lnTo>
                    <a:pt x="10885" y="41952"/>
                  </a:lnTo>
                  <a:cubicBezTo>
                    <a:pt x="11032" y="42078"/>
                    <a:pt x="10906" y="42245"/>
                    <a:pt x="10865" y="42391"/>
                  </a:cubicBezTo>
                  <a:cubicBezTo>
                    <a:pt x="10718" y="42391"/>
                    <a:pt x="10613" y="42329"/>
                    <a:pt x="10488" y="42287"/>
                  </a:cubicBezTo>
                  <a:cubicBezTo>
                    <a:pt x="10509" y="42078"/>
                    <a:pt x="10718" y="42036"/>
                    <a:pt x="10885" y="41952"/>
                  </a:cubicBezTo>
                  <a:close/>
                  <a:moveTo>
                    <a:pt x="7433" y="43668"/>
                  </a:moveTo>
                  <a:cubicBezTo>
                    <a:pt x="7454" y="43668"/>
                    <a:pt x="7454" y="43689"/>
                    <a:pt x="7454" y="43689"/>
                  </a:cubicBezTo>
                  <a:cubicBezTo>
                    <a:pt x="7433" y="43689"/>
                    <a:pt x="7433" y="43668"/>
                    <a:pt x="7433" y="43668"/>
                  </a:cubicBezTo>
                  <a:close/>
                  <a:moveTo>
                    <a:pt x="7454" y="43689"/>
                  </a:moveTo>
                  <a:cubicBezTo>
                    <a:pt x="7517" y="43730"/>
                    <a:pt x="7705" y="43835"/>
                    <a:pt x="7810" y="43856"/>
                  </a:cubicBezTo>
                  <a:cubicBezTo>
                    <a:pt x="7789" y="43877"/>
                    <a:pt x="7747" y="43877"/>
                    <a:pt x="7705" y="43877"/>
                  </a:cubicBezTo>
                  <a:cubicBezTo>
                    <a:pt x="7663" y="43877"/>
                    <a:pt x="7621" y="43877"/>
                    <a:pt x="7600" y="43898"/>
                  </a:cubicBezTo>
                  <a:cubicBezTo>
                    <a:pt x="7663" y="43835"/>
                    <a:pt x="7454" y="43814"/>
                    <a:pt x="7412" y="43730"/>
                  </a:cubicBezTo>
                  <a:cubicBezTo>
                    <a:pt x="7412" y="43710"/>
                    <a:pt x="7475" y="43730"/>
                    <a:pt x="7454" y="43689"/>
                  </a:cubicBezTo>
                  <a:close/>
                  <a:moveTo>
                    <a:pt x="4567" y="41199"/>
                  </a:moveTo>
                  <a:cubicBezTo>
                    <a:pt x="4713" y="41199"/>
                    <a:pt x="4692" y="41366"/>
                    <a:pt x="4797" y="41450"/>
                  </a:cubicBezTo>
                  <a:cubicBezTo>
                    <a:pt x="4880" y="41534"/>
                    <a:pt x="5090" y="41575"/>
                    <a:pt x="5152" y="41680"/>
                  </a:cubicBezTo>
                  <a:cubicBezTo>
                    <a:pt x="5257" y="41847"/>
                    <a:pt x="5173" y="42036"/>
                    <a:pt x="5215" y="42245"/>
                  </a:cubicBezTo>
                  <a:cubicBezTo>
                    <a:pt x="5215" y="42329"/>
                    <a:pt x="5299" y="42391"/>
                    <a:pt x="5320" y="42475"/>
                  </a:cubicBezTo>
                  <a:cubicBezTo>
                    <a:pt x="5424" y="42914"/>
                    <a:pt x="5487" y="43438"/>
                    <a:pt x="5634" y="43793"/>
                  </a:cubicBezTo>
                  <a:cubicBezTo>
                    <a:pt x="5403" y="43856"/>
                    <a:pt x="5278" y="43772"/>
                    <a:pt x="5152" y="43919"/>
                  </a:cubicBezTo>
                  <a:cubicBezTo>
                    <a:pt x="5090" y="43856"/>
                    <a:pt x="5043" y="43816"/>
                    <a:pt x="4988" y="43816"/>
                  </a:cubicBezTo>
                  <a:cubicBezTo>
                    <a:pt x="4951" y="43816"/>
                    <a:pt x="4910" y="43835"/>
                    <a:pt x="4859" y="43877"/>
                  </a:cubicBezTo>
                  <a:cubicBezTo>
                    <a:pt x="4880" y="43772"/>
                    <a:pt x="4797" y="43772"/>
                    <a:pt x="4797" y="43647"/>
                  </a:cubicBezTo>
                  <a:cubicBezTo>
                    <a:pt x="4922" y="43647"/>
                    <a:pt x="4985" y="43605"/>
                    <a:pt x="5048" y="43542"/>
                  </a:cubicBezTo>
                  <a:cubicBezTo>
                    <a:pt x="4901" y="43542"/>
                    <a:pt x="4859" y="43626"/>
                    <a:pt x="4734" y="43626"/>
                  </a:cubicBezTo>
                  <a:cubicBezTo>
                    <a:pt x="4587" y="43438"/>
                    <a:pt x="4253" y="43228"/>
                    <a:pt x="4253" y="43186"/>
                  </a:cubicBezTo>
                  <a:cubicBezTo>
                    <a:pt x="4234" y="43184"/>
                    <a:pt x="4217" y="43183"/>
                    <a:pt x="4201" y="43183"/>
                  </a:cubicBezTo>
                  <a:cubicBezTo>
                    <a:pt x="4071" y="43183"/>
                    <a:pt x="4009" y="43252"/>
                    <a:pt x="3897" y="43270"/>
                  </a:cubicBezTo>
                  <a:cubicBezTo>
                    <a:pt x="4064" y="42517"/>
                    <a:pt x="4295" y="41847"/>
                    <a:pt x="4567" y="41199"/>
                  </a:cubicBezTo>
                  <a:close/>
                  <a:moveTo>
                    <a:pt x="7370" y="43961"/>
                  </a:moveTo>
                  <a:cubicBezTo>
                    <a:pt x="7370" y="43982"/>
                    <a:pt x="7370" y="43982"/>
                    <a:pt x="7370" y="44002"/>
                  </a:cubicBezTo>
                  <a:cubicBezTo>
                    <a:pt x="7349" y="43982"/>
                    <a:pt x="7349" y="43982"/>
                    <a:pt x="7370" y="43961"/>
                  </a:cubicBezTo>
                  <a:close/>
                  <a:moveTo>
                    <a:pt x="10969" y="43626"/>
                  </a:moveTo>
                  <a:cubicBezTo>
                    <a:pt x="11011" y="43626"/>
                    <a:pt x="10948" y="43689"/>
                    <a:pt x="10906" y="43689"/>
                  </a:cubicBezTo>
                  <a:cubicBezTo>
                    <a:pt x="10906" y="43710"/>
                    <a:pt x="10927" y="43730"/>
                    <a:pt x="10969" y="43730"/>
                  </a:cubicBezTo>
                  <a:cubicBezTo>
                    <a:pt x="10906" y="43835"/>
                    <a:pt x="10760" y="43877"/>
                    <a:pt x="10718" y="43982"/>
                  </a:cubicBezTo>
                  <a:cubicBezTo>
                    <a:pt x="10697" y="44065"/>
                    <a:pt x="10718" y="44170"/>
                    <a:pt x="10613" y="44170"/>
                  </a:cubicBezTo>
                  <a:cubicBezTo>
                    <a:pt x="10593" y="44086"/>
                    <a:pt x="10634" y="44065"/>
                    <a:pt x="10593" y="44002"/>
                  </a:cubicBezTo>
                  <a:cubicBezTo>
                    <a:pt x="10697" y="43898"/>
                    <a:pt x="10802" y="43793"/>
                    <a:pt x="10906" y="43689"/>
                  </a:cubicBezTo>
                  <a:cubicBezTo>
                    <a:pt x="10927" y="43668"/>
                    <a:pt x="10948" y="43647"/>
                    <a:pt x="10969" y="43626"/>
                  </a:cubicBezTo>
                  <a:close/>
                  <a:moveTo>
                    <a:pt x="3165" y="43919"/>
                  </a:moveTo>
                  <a:lnTo>
                    <a:pt x="3165" y="43919"/>
                  </a:lnTo>
                  <a:cubicBezTo>
                    <a:pt x="3227" y="44128"/>
                    <a:pt x="3123" y="44275"/>
                    <a:pt x="3165" y="44484"/>
                  </a:cubicBezTo>
                  <a:cubicBezTo>
                    <a:pt x="3165" y="44588"/>
                    <a:pt x="3311" y="44819"/>
                    <a:pt x="3290" y="44881"/>
                  </a:cubicBezTo>
                  <a:cubicBezTo>
                    <a:pt x="3290" y="44923"/>
                    <a:pt x="3269" y="44944"/>
                    <a:pt x="3269" y="44986"/>
                  </a:cubicBezTo>
                  <a:cubicBezTo>
                    <a:pt x="3269" y="44965"/>
                    <a:pt x="3290" y="44965"/>
                    <a:pt x="3290" y="44965"/>
                  </a:cubicBezTo>
                  <a:lnTo>
                    <a:pt x="3290" y="44965"/>
                  </a:lnTo>
                  <a:cubicBezTo>
                    <a:pt x="3269" y="45049"/>
                    <a:pt x="3248" y="45132"/>
                    <a:pt x="3332" y="45174"/>
                  </a:cubicBezTo>
                  <a:cubicBezTo>
                    <a:pt x="3269" y="45174"/>
                    <a:pt x="3269" y="45237"/>
                    <a:pt x="3227" y="45237"/>
                  </a:cubicBezTo>
                  <a:cubicBezTo>
                    <a:pt x="3207" y="45195"/>
                    <a:pt x="3186" y="45091"/>
                    <a:pt x="3207" y="45028"/>
                  </a:cubicBezTo>
                  <a:lnTo>
                    <a:pt x="3207" y="45028"/>
                  </a:lnTo>
                  <a:cubicBezTo>
                    <a:pt x="3039" y="45216"/>
                    <a:pt x="2683" y="45321"/>
                    <a:pt x="2579" y="45509"/>
                  </a:cubicBezTo>
                  <a:cubicBezTo>
                    <a:pt x="2558" y="45321"/>
                    <a:pt x="2495" y="45132"/>
                    <a:pt x="2495" y="45028"/>
                  </a:cubicBezTo>
                  <a:lnTo>
                    <a:pt x="2495" y="45028"/>
                  </a:lnTo>
                  <a:cubicBezTo>
                    <a:pt x="2370" y="45132"/>
                    <a:pt x="2537" y="45342"/>
                    <a:pt x="2537" y="45530"/>
                  </a:cubicBezTo>
                  <a:cubicBezTo>
                    <a:pt x="2474" y="45614"/>
                    <a:pt x="2328" y="45781"/>
                    <a:pt x="2432" y="45907"/>
                  </a:cubicBezTo>
                  <a:cubicBezTo>
                    <a:pt x="2474" y="45425"/>
                    <a:pt x="2914" y="45383"/>
                    <a:pt x="3165" y="45111"/>
                  </a:cubicBezTo>
                  <a:lnTo>
                    <a:pt x="3165" y="45111"/>
                  </a:lnTo>
                  <a:cubicBezTo>
                    <a:pt x="3144" y="45195"/>
                    <a:pt x="3227" y="45216"/>
                    <a:pt x="3186" y="45321"/>
                  </a:cubicBezTo>
                  <a:cubicBezTo>
                    <a:pt x="3123" y="45321"/>
                    <a:pt x="3123" y="45279"/>
                    <a:pt x="3081" y="45237"/>
                  </a:cubicBezTo>
                  <a:lnTo>
                    <a:pt x="3081" y="45237"/>
                  </a:lnTo>
                  <a:cubicBezTo>
                    <a:pt x="3060" y="45321"/>
                    <a:pt x="3186" y="45363"/>
                    <a:pt x="3081" y="45383"/>
                  </a:cubicBezTo>
                  <a:cubicBezTo>
                    <a:pt x="3081" y="45342"/>
                    <a:pt x="3060" y="45342"/>
                    <a:pt x="3018" y="45321"/>
                  </a:cubicBezTo>
                  <a:lnTo>
                    <a:pt x="3018" y="45321"/>
                  </a:lnTo>
                  <a:cubicBezTo>
                    <a:pt x="3030" y="45406"/>
                    <a:pt x="3007" y="45449"/>
                    <a:pt x="2977" y="45449"/>
                  </a:cubicBezTo>
                  <a:cubicBezTo>
                    <a:pt x="2956" y="45449"/>
                    <a:pt x="2931" y="45427"/>
                    <a:pt x="2914" y="45383"/>
                  </a:cubicBezTo>
                  <a:cubicBezTo>
                    <a:pt x="2872" y="45614"/>
                    <a:pt x="2830" y="45488"/>
                    <a:pt x="2704" y="45676"/>
                  </a:cubicBezTo>
                  <a:cubicBezTo>
                    <a:pt x="2704" y="45661"/>
                    <a:pt x="2657" y="45585"/>
                    <a:pt x="2624" y="45585"/>
                  </a:cubicBezTo>
                  <a:cubicBezTo>
                    <a:pt x="2614" y="45585"/>
                    <a:pt x="2605" y="45593"/>
                    <a:pt x="2600" y="45614"/>
                  </a:cubicBezTo>
                  <a:cubicBezTo>
                    <a:pt x="2642" y="45614"/>
                    <a:pt x="2683" y="45655"/>
                    <a:pt x="2683" y="45718"/>
                  </a:cubicBezTo>
                  <a:cubicBezTo>
                    <a:pt x="2516" y="45781"/>
                    <a:pt x="2453" y="46095"/>
                    <a:pt x="2495" y="46283"/>
                  </a:cubicBezTo>
                  <a:cubicBezTo>
                    <a:pt x="2370" y="46032"/>
                    <a:pt x="2035" y="45990"/>
                    <a:pt x="1888" y="45760"/>
                  </a:cubicBezTo>
                  <a:cubicBezTo>
                    <a:pt x="2411" y="45237"/>
                    <a:pt x="2683" y="44484"/>
                    <a:pt x="3165" y="43919"/>
                  </a:cubicBezTo>
                  <a:close/>
                  <a:moveTo>
                    <a:pt x="1784" y="45823"/>
                  </a:moveTo>
                  <a:lnTo>
                    <a:pt x="1784" y="45823"/>
                  </a:lnTo>
                  <a:cubicBezTo>
                    <a:pt x="2035" y="45948"/>
                    <a:pt x="2349" y="46053"/>
                    <a:pt x="2390" y="46409"/>
                  </a:cubicBezTo>
                  <a:cubicBezTo>
                    <a:pt x="2202" y="46471"/>
                    <a:pt x="2056" y="46576"/>
                    <a:pt x="1805" y="46576"/>
                  </a:cubicBezTo>
                  <a:cubicBezTo>
                    <a:pt x="1763" y="46325"/>
                    <a:pt x="1574" y="46053"/>
                    <a:pt x="1784" y="45823"/>
                  </a:cubicBezTo>
                  <a:close/>
                  <a:moveTo>
                    <a:pt x="6889" y="48752"/>
                  </a:moveTo>
                  <a:cubicBezTo>
                    <a:pt x="6868" y="48815"/>
                    <a:pt x="6973" y="48794"/>
                    <a:pt x="6952" y="48815"/>
                  </a:cubicBezTo>
                  <a:cubicBezTo>
                    <a:pt x="6910" y="48982"/>
                    <a:pt x="6575" y="48982"/>
                    <a:pt x="6680" y="49108"/>
                  </a:cubicBezTo>
                  <a:cubicBezTo>
                    <a:pt x="6617" y="49045"/>
                    <a:pt x="6429" y="49108"/>
                    <a:pt x="6387" y="49024"/>
                  </a:cubicBezTo>
                  <a:cubicBezTo>
                    <a:pt x="6533" y="48982"/>
                    <a:pt x="6805" y="48836"/>
                    <a:pt x="6889" y="48752"/>
                  </a:cubicBezTo>
                  <a:close/>
                  <a:moveTo>
                    <a:pt x="7036" y="49212"/>
                  </a:moveTo>
                  <a:cubicBezTo>
                    <a:pt x="7056" y="49233"/>
                    <a:pt x="7056" y="49254"/>
                    <a:pt x="7036" y="49275"/>
                  </a:cubicBezTo>
                  <a:cubicBezTo>
                    <a:pt x="7036" y="49254"/>
                    <a:pt x="7036" y="49233"/>
                    <a:pt x="7036" y="49212"/>
                  </a:cubicBezTo>
                  <a:close/>
                  <a:moveTo>
                    <a:pt x="1679" y="48648"/>
                  </a:moveTo>
                  <a:cubicBezTo>
                    <a:pt x="1721" y="48668"/>
                    <a:pt x="1742" y="48710"/>
                    <a:pt x="1784" y="48752"/>
                  </a:cubicBezTo>
                  <a:cubicBezTo>
                    <a:pt x="1930" y="48920"/>
                    <a:pt x="2077" y="49108"/>
                    <a:pt x="2223" y="49296"/>
                  </a:cubicBezTo>
                  <a:cubicBezTo>
                    <a:pt x="2160" y="49380"/>
                    <a:pt x="2223" y="49422"/>
                    <a:pt x="2202" y="49568"/>
                  </a:cubicBezTo>
                  <a:cubicBezTo>
                    <a:pt x="2056" y="49568"/>
                    <a:pt x="2077" y="49380"/>
                    <a:pt x="2056" y="49254"/>
                  </a:cubicBezTo>
                  <a:cubicBezTo>
                    <a:pt x="1972" y="49066"/>
                    <a:pt x="1763" y="49024"/>
                    <a:pt x="1679" y="48815"/>
                  </a:cubicBezTo>
                  <a:cubicBezTo>
                    <a:pt x="1742" y="48815"/>
                    <a:pt x="1763" y="48794"/>
                    <a:pt x="1784" y="48752"/>
                  </a:cubicBezTo>
                  <a:cubicBezTo>
                    <a:pt x="1700" y="48752"/>
                    <a:pt x="1616" y="48648"/>
                    <a:pt x="1679" y="48648"/>
                  </a:cubicBezTo>
                  <a:close/>
                  <a:moveTo>
                    <a:pt x="2096" y="50167"/>
                  </a:moveTo>
                  <a:cubicBezTo>
                    <a:pt x="2097" y="50176"/>
                    <a:pt x="2097" y="50186"/>
                    <a:pt x="2098" y="50196"/>
                  </a:cubicBezTo>
                  <a:cubicBezTo>
                    <a:pt x="2097" y="50186"/>
                    <a:pt x="2097" y="50176"/>
                    <a:pt x="2096" y="50167"/>
                  </a:cubicBezTo>
                  <a:close/>
                  <a:moveTo>
                    <a:pt x="842" y="0"/>
                  </a:moveTo>
                  <a:lnTo>
                    <a:pt x="842" y="35570"/>
                  </a:lnTo>
                  <a:lnTo>
                    <a:pt x="717" y="35570"/>
                  </a:lnTo>
                  <a:cubicBezTo>
                    <a:pt x="675" y="35759"/>
                    <a:pt x="612" y="35905"/>
                    <a:pt x="570" y="36072"/>
                  </a:cubicBezTo>
                  <a:cubicBezTo>
                    <a:pt x="800" y="36512"/>
                    <a:pt x="319" y="36909"/>
                    <a:pt x="549" y="37391"/>
                  </a:cubicBezTo>
                  <a:cubicBezTo>
                    <a:pt x="403" y="37558"/>
                    <a:pt x="152" y="37600"/>
                    <a:pt x="194" y="37956"/>
                  </a:cubicBezTo>
                  <a:cubicBezTo>
                    <a:pt x="210" y="37954"/>
                    <a:pt x="226" y="37953"/>
                    <a:pt x="241" y="37953"/>
                  </a:cubicBezTo>
                  <a:cubicBezTo>
                    <a:pt x="600" y="37953"/>
                    <a:pt x="703" y="38407"/>
                    <a:pt x="884" y="38688"/>
                  </a:cubicBezTo>
                  <a:cubicBezTo>
                    <a:pt x="905" y="38834"/>
                    <a:pt x="842" y="39065"/>
                    <a:pt x="989" y="39085"/>
                  </a:cubicBezTo>
                  <a:cubicBezTo>
                    <a:pt x="1030" y="39065"/>
                    <a:pt x="1030" y="39002"/>
                    <a:pt x="1030" y="38939"/>
                  </a:cubicBezTo>
                  <a:cubicBezTo>
                    <a:pt x="1512" y="39546"/>
                    <a:pt x="2390" y="39734"/>
                    <a:pt x="2914" y="40299"/>
                  </a:cubicBezTo>
                  <a:cubicBezTo>
                    <a:pt x="2851" y="40571"/>
                    <a:pt x="2558" y="40592"/>
                    <a:pt x="2495" y="40843"/>
                  </a:cubicBezTo>
                  <a:cubicBezTo>
                    <a:pt x="2349" y="40885"/>
                    <a:pt x="2118" y="40864"/>
                    <a:pt x="2098" y="41031"/>
                  </a:cubicBezTo>
                  <a:cubicBezTo>
                    <a:pt x="2176" y="41031"/>
                    <a:pt x="2243" y="40961"/>
                    <a:pt x="2306" y="40961"/>
                  </a:cubicBezTo>
                  <a:cubicBezTo>
                    <a:pt x="2328" y="40961"/>
                    <a:pt x="2349" y="40969"/>
                    <a:pt x="2370" y="40989"/>
                  </a:cubicBezTo>
                  <a:cubicBezTo>
                    <a:pt x="2411" y="41199"/>
                    <a:pt x="2349" y="41199"/>
                    <a:pt x="2307" y="41345"/>
                  </a:cubicBezTo>
                  <a:cubicBezTo>
                    <a:pt x="2390" y="41366"/>
                    <a:pt x="2453" y="41366"/>
                    <a:pt x="2537" y="41450"/>
                  </a:cubicBezTo>
                  <a:cubicBezTo>
                    <a:pt x="2830" y="43228"/>
                    <a:pt x="1742" y="44170"/>
                    <a:pt x="1072" y="45174"/>
                  </a:cubicBezTo>
                  <a:cubicBezTo>
                    <a:pt x="717" y="44986"/>
                    <a:pt x="256" y="44735"/>
                    <a:pt x="110" y="44463"/>
                  </a:cubicBezTo>
                  <a:cubicBezTo>
                    <a:pt x="105" y="44494"/>
                    <a:pt x="94" y="44504"/>
                    <a:pt x="82" y="44504"/>
                  </a:cubicBezTo>
                  <a:cubicBezTo>
                    <a:pt x="56" y="44504"/>
                    <a:pt x="19" y="44453"/>
                    <a:pt x="7" y="44453"/>
                  </a:cubicBezTo>
                  <a:cubicBezTo>
                    <a:pt x="2" y="44453"/>
                    <a:pt x="1" y="44461"/>
                    <a:pt x="5" y="44484"/>
                  </a:cubicBezTo>
                  <a:cubicBezTo>
                    <a:pt x="277" y="44798"/>
                    <a:pt x="675" y="44986"/>
                    <a:pt x="989" y="45258"/>
                  </a:cubicBezTo>
                  <a:cubicBezTo>
                    <a:pt x="654" y="45446"/>
                    <a:pt x="445" y="45697"/>
                    <a:pt x="173" y="45865"/>
                  </a:cubicBezTo>
                  <a:cubicBezTo>
                    <a:pt x="354" y="46119"/>
                    <a:pt x="615" y="46500"/>
                    <a:pt x="940" y="46500"/>
                  </a:cubicBezTo>
                  <a:cubicBezTo>
                    <a:pt x="990" y="46500"/>
                    <a:pt x="1041" y="46491"/>
                    <a:pt x="1093" y="46471"/>
                  </a:cubicBezTo>
                  <a:lnTo>
                    <a:pt x="1093" y="46471"/>
                  </a:lnTo>
                  <a:cubicBezTo>
                    <a:pt x="1135" y="46785"/>
                    <a:pt x="1114" y="47162"/>
                    <a:pt x="926" y="47476"/>
                  </a:cubicBezTo>
                  <a:cubicBezTo>
                    <a:pt x="1030" y="47706"/>
                    <a:pt x="884" y="47936"/>
                    <a:pt x="779" y="48062"/>
                  </a:cubicBezTo>
                  <a:cubicBezTo>
                    <a:pt x="770" y="48063"/>
                    <a:pt x="760" y="48063"/>
                    <a:pt x="751" y="48063"/>
                  </a:cubicBezTo>
                  <a:cubicBezTo>
                    <a:pt x="609" y="48063"/>
                    <a:pt x="582" y="47915"/>
                    <a:pt x="445" y="47915"/>
                  </a:cubicBezTo>
                  <a:cubicBezTo>
                    <a:pt x="424" y="47978"/>
                    <a:pt x="403" y="47999"/>
                    <a:pt x="382" y="48062"/>
                  </a:cubicBezTo>
                  <a:cubicBezTo>
                    <a:pt x="445" y="48145"/>
                    <a:pt x="549" y="48229"/>
                    <a:pt x="675" y="48250"/>
                  </a:cubicBezTo>
                  <a:cubicBezTo>
                    <a:pt x="654" y="48480"/>
                    <a:pt x="361" y="48606"/>
                    <a:pt x="403" y="48773"/>
                  </a:cubicBezTo>
                  <a:cubicBezTo>
                    <a:pt x="504" y="48611"/>
                    <a:pt x="645" y="48312"/>
                    <a:pt x="805" y="48312"/>
                  </a:cubicBezTo>
                  <a:cubicBezTo>
                    <a:pt x="811" y="48312"/>
                    <a:pt x="816" y="48312"/>
                    <a:pt x="821" y="48313"/>
                  </a:cubicBezTo>
                  <a:cubicBezTo>
                    <a:pt x="717" y="48355"/>
                    <a:pt x="926" y="48396"/>
                    <a:pt x="884" y="48501"/>
                  </a:cubicBezTo>
                  <a:cubicBezTo>
                    <a:pt x="738" y="48585"/>
                    <a:pt x="738" y="48731"/>
                    <a:pt x="779" y="48899"/>
                  </a:cubicBezTo>
                  <a:cubicBezTo>
                    <a:pt x="1017" y="48899"/>
                    <a:pt x="1189" y="49029"/>
                    <a:pt x="1364" y="49029"/>
                  </a:cubicBezTo>
                  <a:cubicBezTo>
                    <a:pt x="1451" y="49029"/>
                    <a:pt x="1540" y="48996"/>
                    <a:pt x="1637" y="48899"/>
                  </a:cubicBezTo>
                  <a:cubicBezTo>
                    <a:pt x="2069" y="49104"/>
                    <a:pt x="2077" y="49613"/>
                    <a:pt x="2096" y="50167"/>
                  </a:cubicBezTo>
                  <a:lnTo>
                    <a:pt x="2096" y="50167"/>
                  </a:lnTo>
                  <a:cubicBezTo>
                    <a:pt x="2089" y="49794"/>
                    <a:pt x="2327" y="49704"/>
                    <a:pt x="2307" y="49296"/>
                  </a:cubicBezTo>
                  <a:cubicBezTo>
                    <a:pt x="2077" y="48857"/>
                    <a:pt x="1658" y="48648"/>
                    <a:pt x="1449" y="48208"/>
                  </a:cubicBezTo>
                  <a:cubicBezTo>
                    <a:pt x="1449" y="47580"/>
                    <a:pt x="1721" y="47225"/>
                    <a:pt x="1826" y="46702"/>
                  </a:cubicBezTo>
                  <a:cubicBezTo>
                    <a:pt x="2098" y="46702"/>
                    <a:pt x="2223" y="46534"/>
                    <a:pt x="2474" y="46513"/>
                  </a:cubicBezTo>
                  <a:cubicBezTo>
                    <a:pt x="2558" y="46555"/>
                    <a:pt x="2558" y="46660"/>
                    <a:pt x="2600" y="46723"/>
                  </a:cubicBezTo>
                  <a:cubicBezTo>
                    <a:pt x="2621" y="46618"/>
                    <a:pt x="2516" y="46576"/>
                    <a:pt x="2642" y="46555"/>
                  </a:cubicBezTo>
                  <a:lnTo>
                    <a:pt x="2642" y="46555"/>
                  </a:lnTo>
                  <a:cubicBezTo>
                    <a:pt x="2579" y="46743"/>
                    <a:pt x="2976" y="46911"/>
                    <a:pt x="2809" y="47099"/>
                  </a:cubicBezTo>
                  <a:cubicBezTo>
                    <a:pt x="2767" y="47078"/>
                    <a:pt x="2767" y="47057"/>
                    <a:pt x="2683" y="47015"/>
                  </a:cubicBezTo>
                  <a:lnTo>
                    <a:pt x="2683" y="47015"/>
                  </a:lnTo>
                  <a:cubicBezTo>
                    <a:pt x="2767" y="47183"/>
                    <a:pt x="2914" y="47141"/>
                    <a:pt x="3018" y="47162"/>
                  </a:cubicBezTo>
                  <a:cubicBezTo>
                    <a:pt x="2935" y="47288"/>
                    <a:pt x="3081" y="47580"/>
                    <a:pt x="3165" y="47706"/>
                  </a:cubicBezTo>
                  <a:cubicBezTo>
                    <a:pt x="3207" y="47560"/>
                    <a:pt x="3018" y="47455"/>
                    <a:pt x="3060" y="47225"/>
                  </a:cubicBezTo>
                  <a:cubicBezTo>
                    <a:pt x="3353" y="47162"/>
                    <a:pt x="3688" y="46932"/>
                    <a:pt x="3751" y="46723"/>
                  </a:cubicBezTo>
                  <a:lnTo>
                    <a:pt x="3751" y="46723"/>
                  </a:lnTo>
                  <a:cubicBezTo>
                    <a:pt x="3583" y="46953"/>
                    <a:pt x="3353" y="47120"/>
                    <a:pt x="3060" y="47204"/>
                  </a:cubicBezTo>
                  <a:cubicBezTo>
                    <a:pt x="2767" y="46806"/>
                    <a:pt x="2621" y="46492"/>
                    <a:pt x="2642" y="45823"/>
                  </a:cubicBezTo>
                  <a:cubicBezTo>
                    <a:pt x="3186" y="45258"/>
                    <a:pt x="4127" y="45132"/>
                    <a:pt x="4127" y="43982"/>
                  </a:cubicBezTo>
                  <a:cubicBezTo>
                    <a:pt x="4139" y="43965"/>
                    <a:pt x="4150" y="43959"/>
                    <a:pt x="4159" y="43959"/>
                  </a:cubicBezTo>
                  <a:cubicBezTo>
                    <a:pt x="4189" y="43959"/>
                    <a:pt x="4211" y="44014"/>
                    <a:pt x="4246" y="44014"/>
                  </a:cubicBezTo>
                  <a:cubicBezTo>
                    <a:pt x="4259" y="44014"/>
                    <a:pt x="4275" y="44006"/>
                    <a:pt x="4295" y="43982"/>
                  </a:cubicBezTo>
                  <a:cubicBezTo>
                    <a:pt x="4295" y="43877"/>
                    <a:pt x="4232" y="43856"/>
                    <a:pt x="4253" y="43730"/>
                  </a:cubicBezTo>
                  <a:lnTo>
                    <a:pt x="4253" y="43730"/>
                  </a:lnTo>
                  <a:cubicBezTo>
                    <a:pt x="4567" y="43793"/>
                    <a:pt x="4587" y="44275"/>
                    <a:pt x="4901" y="44316"/>
                  </a:cubicBezTo>
                  <a:cubicBezTo>
                    <a:pt x="4918" y="44319"/>
                    <a:pt x="4935" y="44320"/>
                    <a:pt x="4953" y="44320"/>
                  </a:cubicBezTo>
                  <a:cubicBezTo>
                    <a:pt x="5232" y="44320"/>
                    <a:pt x="5536" y="44013"/>
                    <a:pt x="5655" y="43835"/>
                  </a:cubicBezTo>
                  <a:cubicBezTo>
                    <a:pt x="5968" y="44756"/>
                    <a:pt x="6010" y="45697"/>
                    <a:pt x="6408" y="46367"/>
                  </a:cubicBezTo>
                  <a:cubicBezTo>
                    <a:pt x="6471" y="46430"/>
                    <a:pt x="6387" y="46451"/>
                    <a:pt x="6408" y="46576"/>
                  </a:cubicBezTo>
                  <a:cubicBezTo>
                    <a:pt x="6456" y="46603"/>
                    <a:pt x="6494" y="46613"/>
                    <a:pt x="6525" y="46613"/>
                  </a:cubicBezTo>
                  <a:cubicBezTo>
                    <a:pt x="6615" y="46613"/>
                    <a:pt x="6655" y="46529"/>
                    <a:pt x="6764" y="46513"/>
                  </a:cubicBezTo>
                  <a:cubicBezTo>
                    <a:pt x="6973" y="46932"/>
                    <a:pt x="6973" y="47413"/>
                    <a:pt x="7098" y="47811"/>
                  </a:cubicBezTo>
                  <a:cubicBezTo>
                    <a:pt x="7032" y="47794"/>
                    <a:pt x="6978" y="47786"/>
                    <a:pt x="6933" y="47786"/>
                  </a:cubicBezTo>
                  <a:cubicBezTo>
                    <a:pt x="6749" y="47786"/>
                    <a:pt x="6705" y="47911"/>
                    <a:pt x="6554" y="48062"/>
                  </a:cubicBezTo>
                  <a:cubicBezTo>
                    <a:pt x="6784" y="48145"/>
                    <a:pt x="6931" y="48355"/>
                    <a:pt x="6889" y="48710"/>
                  </a:cubicBezTo>
                  <a:cubicBezTo>
                    <a:pt x="6512" y="48940"/>
                    <a:pt x="6010" y="49045"/>
                    <a:pt x="5634" y="49254"/>
                  </a:cubicBezTo>
                  <a:cubicBezTo>
                    <a:pt x="5650" y="49256"/>
                    <a:pt x="5667" y="49257"/>
                    <a:pt x="5686" y="49257"/>
                  </a:cubicBezTo>
                  <a:cubicBezTo>
                    <a:pt x="5884" y="49257"/>
                    <a:pt x="6211" y="49156"/>
                    <a:pt x="6345" y="49003"/>
                  </a:cubicBezTo>
                  <a:lnTo>
                    <a:pt x="6345" y="49003"/>
                  </a:lnTo>
                  <a:cubicBezTo>
                    <a:pt x="6387" y="49087"/>
                    <a:pt x="6261" y="49129"/>
                    <a:pt x="6345" y="49150"/>
                  </a:cubicBezTo>
                  <a:cubicBezTo>
                    <a:pt x="6388" y="49123"/>
                    <a:pt x="6432" y="49112"/>
                    <a:pt x="6474" y="49112"/>
                  </a:cubicBezTo>
                  <a:cubicBezTo>
                    <a:pt x="6598" y="49112"/>
                    <a:pt x="6718" y="49197"/>
                    <a:pt x="6826" y="49212"/>
                  </a:cubicBezTo>
                  <a:cubicBezTo>
                    <a:pt x="6826" y="49150"/>
                    <a:pt x="6638" y="49108"/>
                    <a:pt x="6764" y="49045"/>
                  </a:cubicBezTo>
                  <a:lnTo>
                    <a:pt x="6764" y="49045"/>
                  </a:lnTo>
                  <a:cubicBezTo>
                    <a:pt x="6802" y="49064"/>
                    <a:pt x="6770" y="49152"/>
                    <a:pt x="6843" y="49152"/>
                  </a:cubicBezTo>
                  <a:cubicBezTo>
                    <a:pt x="6850" y="49152"/>
                    <a:pt x="6859" y="49152"/>
                    <a:pt x="6868" y="49150"/>
                  </a:cubicBezTo>
                  <a:cubicBezTo>
                    <a:pt x="6826" y="49087"/>
                    <a:pt x="6743" y="49024"/>
                    <a:pt x="6868" y="49003"/>
                  </a:cubicBezTo>
                  <a:cubicBezTo>
                    <a:pt x="6889" y="49079"/>
                    <a:pt x="6916" y="49100"/>
                    <a:pt x="6945" y="49100"/>
                  </a:cubicBezTo>
                  <a:cubicBezTo>
                    <a:pt x="6983" y="49100"/>
                    <a:pt x="7025" y="49062"/>
                    <a:pt x="7056" y="49062"/>
                  </a:cubicBezTo>
                  <a:cubicBezTo>
                    <a:pt x="7074" y="49062"/>
                    <a:pt x="7088" y="49073"/>
                    <a:pt x="7098" y="49108"/>
                  </a:cubicBezTo>
                  <a:cubicBezTo>
                    <a:pt x="6994" y="49150"/>
                    <a:pt x="6931" y="49087"/>
                    <a:pt x="6889" y="49254"/>
                  </a:cubicBezTo>
                  <a:cubicBezTo>
                    <a:pt x="6952" y="49275"/>
                    <a:pt x="6910" y="49380"/>
                    <a:pt x="6973" y="49401"/>
                  </a:cubicBezTo>
                  <a:cubicBezTo>
                    <a:pt x="6952" y="49296"/>
                    <a:pt x="7036" y="49317"/>
                    <a:pt x="7036" y="49275"/>
                  </a:cubicBezTo>
                  <a:lnTo>
                    <a:pt x="7036" y="49275"/>
                  </a:lnTo>
                  <a:cubicBezTo>
                    <a:pt x="7119" y="49652"/>
                    <a:pt x="7036" y="50070"/>
                    <a:pt x="6973" y="50489"/>
                  </a:cubicBezTo>
                  <a:cubicBezTo>
                    <a:pt x="7056" y="50238"/>
                    <a:pt x="7140" y="50008"/>
                    <a:pt x="7182" y="49715"/>
                  </a:cubicBezTo>
                  <a:cubicBezTo>
                    <a:pt x="7203" y="49443"/>
                    <a:pt x="7077" y="49108"/>
                    <a:pt x="7140" y="48920"/>
                  </a:cubicBezTo>
                  <a:cubicBezTo>
                    <a:pt x="7161" y="48878"/>
                    <a:pt x="7203" y="48836"/>
                    <a:pt x="7245" y="48794"/>
                  </a:cubicBezTo>
                  <a:lnTo>
                    <a:pt x="7245" y="48794"/>
                  </a:lnTo>
                  <a:cubicBezTo>
                    <a:pt x="7227" y="48803"/>
                    <a:pt x="7210" y="48808"/>
                    <a:pt x="7194" y="48808"/>
                  </a:cubicBezTo>
                  <a:cubicBezTo>
                    <a:pt x="7172" y="48808"/>
                    <a:pt x="7152" y="48798"/>
                    <a:pt x="7140" y="48773"/>
                  </a:cubicBezTo>
                  <a:cubicBezTo>
                    <a:pt x="7098" y="48731"/>
                    <a:pt x="7203" y="48334"/>
                    <a:pt x="7140" y="48250"/>
                  </a:cubicBezTo>
                  <a:lnTo>
                    <a:pt x="7140" y="48250"/>
                  </a:lnTo>
                  <a:cubicBezTo>
                    <a:pt x="7278" y="48289"/>
                    <a:pt x="7398" y="48329"/>
                    <a:pt x="7496" y="48329"/>
                  </a:cubicBezTo>
                  <a:cubicBezTo>
                    <a:pt x="7607" y="48329"/>
                    <a:pt x="7692" y="48279"/>
                    <a:pt x="7747" y="48124"/>
                  </a:cubicBezTo>
                  <a:cubicBezTo>
                    <a:pt x="7412" y="47622"/>
                    <a:pt x="7475" y="46953"/>
                    <a:pt x="7308" y="46409"/>
                  </a:cubicBezTo>
                  <a:cubicBezTo>
                    <a:pt x="7203" y="46074"/>
                    <a:pt x="6931" y="45990"/>
                    <a:pt x="6784" y="45781"/>
                  </a:cubicBezTo>
                  <a:cubicBezTo>
                    <a:pt x="6596" y="45488"/>
                    <a:pt x="6554" y="44881"/>
                    <a:pt x="6450" y="44421"/>
                  </a:cubicBezTo>
                  <a:cubicBezTo>
                    <a:pt x="6303" y="43793"/>
                    <a:pt x="6178" y="43249"/>
                    <a:pt x="6115" y="42726"/>
                  </a:cubicBezTo>
                  <a:cubicBezTo>
                    <a:pt x="6136" y="42642"/>
                    <a:pt x="6199" y="42601"/>
                    <a:pt x="6178" y="42475"/>
                  </a:cubicBezTo>
                  <a:cubicBezTo>
                    <a:pt x="5948" y="41303"/>
                    <a:pt x="5780" y="40090"/>
                    <a:pt x="4839" y="39650"/>
                  </a:cubicBezTo>
                  <a:cubicBezTo>
                    <a:pt x="4776" y="39148"/>
                    <a:pt x="4587" y="38772"/>
                    <a:pt x="4629" y="38186"/>
                  </a:cubicBezTo>
                  <a:cubicBezTo>
                    <a:pt x="4462" y="37809"/>
                    <a:pt x="4232" y="37286"/>
                    <a:pt x="4315" y="36805"/>
                  </a:cubicBezTo>
                  <a:cubicBezTo>
                    <a:pt x="4336" y="36721"/>
                    <a:pt x="4441" y="36575"/>
                    <a:pt x="4483" y="36449"/>
                  </a:cubicBezTo>
                  <a:cubicBezTo>
                    <a:pt x="4546" y="36303"/>
                    <a:pt x="4587" y="36156"/>
                    <a:pt x="4629" y="36031"/>
                  </a:cubicBezTo>
                  <a:lnTo>
                    <a:pt x="6471" y="36031"/>
                  </a:lnTo>
                  <a:cubicBezTo>
                    <a:pt x="6471" y="36114"/>
                    <a:pt x="6471" y="36198"/>
                    <a:pt x="6450" y="36303"/>
                  </a:cubicBezTo>
                  <a:cubicBezTo>
                    <a:pt x="6450" y="36344"/>
                    <a:pt x="6471" y="36365"/>
                    <a:pt x="6471" y="36407"/>
                  </a:cubicBezTo>
                  <a:cubicBezTo>
                    <a:pt x="6450" y="36616"/>
                    <a:pt x="6429" y="36826"/>
                    <a:pt x="6408" y="37098"/>
                  </a:cubicBezTo>
                  <a:cubicBezTo>
                    <a:pt x="6366" y="37286"/>
                    <a:pt x="6366" y="37537"/>
                    <a:pt x="6324" y="37663"/>
                  </a:cubicBezTo>
                  <a:cubicBezTo>
                    <a:pt x="6303" y="37746"/>
                    <a:pt x="6240" y="37767"/>
                    <a:pt x="6220" y="37914"/>
                  </a:cubicBezTo>
                  <a:cubicBezTo>
                    <a:pt x="6199" y="38123"/>
                    <a:pt x="6199" y="38416"/>
                    <a:pt x="6136" y="38604"/>
                  </a:cubicBezTo>
                  <a:cubicBezTo>
                    <a:pt x="6147" y="38672"/>
                    <a:pt x="6164" y="38691"/>
                    <a:pt x="6188" y="38691"/>
                  </a:cubicBezTo>
                  <a:cubicBezTo>
                    <a:pt x="6208" y="38691"/>
                    <a:pt x="6232" y="38677"/>
                    <a:pt x="6261" y="38667"/>
                  </a:cubicBezTo>
                  <a:lnTo>
                    <a:pt x="6261" y="38667"/>
                  </a:lnTo>
                  <a:cubicBezTo>
                    <a:pt x="6240" y="38688"/>
                    <a:pt x="6261" y="38855"/>
                    <a:pt x="6261" y="38876"/>
                  </a:cubicBezTo>
                  <a:cubicBezTo>
                    <a:pt x="6261" y="38897"/>
                    <a:pt x="6240" y="38897"/>
                    <a:pt x="6240" y="38897"/>
                  </a:cubicBezTo>
                  <a:cubicBezTo>
                    <a:pt x="6240" y="38897"/>
                    <a:pt x="6261" y="38918"/>
                    <a:pt x="6261" y="38939"/>
                  </a:cubicBezTo>
                  <a:cubicBezTo>
                    <a:pt x="6261" y="39023"/>
                    <a:pt x="6240" y="39148"/>
                    <a:pt x="6240" y="39274"/>
                  </a:cubicBezTo>
                  <a:cubicBezTo>
                    <a:pt x="6261" y="39378"/>
                    <a:pt x="6282" y="39483"/>
                    <a:pt x="6282" y="39567"/>
                  </a:cubicBezTo>
                  <a:cubicBezTo>
                    <a:pt x="6282" y="39399"/>
                    <a:pt x="6261" y="39232"/>
                    <a:pt x="6282" y="39085"/>
                  </a:cubicBezTo>
                  <a:cubicBezTo>
                    <a:pt x="6282" y="39085"/>
                    <a:pt x="6303" y="39085"/>
                    <a:pt x="6282" y="39127"/>
                  </a:cubicBezTo>
                  <a:cubicBezTo>
                    <a:pt x="6303" y="39127"/>
                    <a:pt x="6303" y="39085"/>
                    <a:pt x="6303" y="39065"/>
                  </a:cubicBezTo>
                  <a:cubicBezTo>
                    <a:pt x="6303" y="39027"/>
                    <a:pt x="6296" y="39019"/>
                    <a:pt x="6285" y="39019"/>
                  </a:cubicBezTo>
                  <a:cubicBezTo>
                    <a:pt x="6278" y="39019"/>
                    <a:pt x="6270" y="39023"/>
                    <a:pt x="6261" y="39023"/>
                  </a:cubicBezTo>
                  <a:cubicBezTo>
                    <a:pt x="6267" y="39006"/>
                    <a:pt x="6273" y="39001"/>
                    <a:pt x="6278" y="39001"/>
                  </a:cubicBezTo>
                  <a:cubicBezTo>
                    <a:pt x="6285" y="39001"/>
                    <a:pt x="6291" y="39009"/>
                    <a:pt x="6295" y="39009"/>
                  </a:cubicBezTo>
                  <a:cubicBezTo>
                    <a:pt x="6300" y="39009"/>
                    <a:pt x="6303" y="39000"/>
                    <a:pt x="6303" y="38960"/>
                  </a:cubicBezTo>
                  <a:cubicBezTo>
                    <a:pt x="6319" y="38968"/>
                    <a:pt x="6326" y="38976"/>
                    <a:pt x="6327" y="38984"/>
                  </a:cubicBezTo>
                  <a:lnTo>
                    <a:pt x="6327" y="38984"/>
                  </a:lnTo>
                  <a:cubicBezTo>
                    <a:pt x="6326" y="38983"/>
                    <a:pt x="6325" y="38982"/>
                    <a:pt x="6324" y="38981"/>
                  </a:cubicBezTo>
                  <a:cubicBezTo>
                    <a:pt x="6324" y="38986"/>
                    <a:pt x="6324" y="38992"/>
                    <a:pt x="6324" y="38998"/>
                  </a:cubicBezTo>
                  <a:lnTo>
                    <a:pt x="6324" y="38998"/>
                  </a:lnTo>
                  <a:cubicBezTo>
                    <a:pt x="6326" y="38994"/>
                    <a:pt x="6328" y="38989"/>
                    <a:pt x="6327" y="38984"/>
                  </a:cubicBezTo>
                  <a:lnTo>
                    <a:pt x="6327" y="38984"/>
                  </a:lnTo>
                  <a:cubicBezTo>
                    <a:pt x="6364" y="39023"/>
                    <a:pt x="6324" y="39024"/>
                    <a:pt x="6324" y="39065"/>
                  </a:cubicBezTo>
                  <a:cubicBezTo>
                    <a:pt x="6340" y="39049"/>
                    <a:pt x="6368" y="39009"/>
                    <a:pt x="6390" y="39009"/>
                  </a:cubicBezTo>
                  <a:cubicBezTo>
                    <a:pt x="6397" y="39009"/>
                    <a:pt x="6403" y="39013"/>
                    <a:pt x="6408" y="39023"/>
                  </a:cubicBezTo>
                  <a:cubicBezTo>
                    <a:pt x="6429" y="39023"/>
                    <a:pt x="6408" y="39002"/>
                    <a:pt x="6408" y="38960"/>
                  </a:cubicBezTo>
                  <a:lnTo>
                    <a:pt x="6408" y="38960"/>
                  </a:lnTo>
                  <a:cubicBezTo>
                    <a:pt x="6442" y="39029"/>
                    <a:pt x="6492" y="39070"/>
                    <a:pt x="6531" y="39070"/>
                  </a:cubicBezTo>
                  <a:cubicBezTo>
                    <a:pt x="6539" y="39070"/>
                    <a:pt x="6547" y="39068"/>
                    <a:pt x="6554" y="39065"/>
                  </a:cubicBezTo>
                  <a:cubicBezTo>
                    <a:pt x="6492" y="38981"/>
                    <a:pt x="6387" y="38939"/>
                    <a:pt x="6303" y="38855"/>
                  </a:cubicBezTo>
                  <a:cubicBezTo>
                    <a:pt x="6303" y="38688"/>
                    <a:pt x="6324" y="38625"/>
                    <a:pt x="6387" y="38583"/>
                  </a:cubicBezTo>
                  <a:cubicBezTo>
                    <a:pt x="6354" y="38518"/>
                    <a:pt x="6347" y="38465"/>
                    <a:pt x="6306" y="38465"/>
                  </a:cubicBezTo>
                  <a:cubicBezTo>
                    <a:pt x="6294" y="38465"/>
                    <a:pt x="6280" y="38469"/>
                    <a:pt x="6261" y="38479"/>
                  </a:cubicBezTo>
                  <a:cubicBezTo>
                    <a:pt x="6303" y="38311"/>
                    <a:pt x="6303" y="38123"/>
                    <a:pt x="6345" y="37956"/>
                  </a:cubicBezTo>
                  <a:cubicBezTo>
                    <a:pt x="6361" y="37956"/>
                    <a:pt x="6365" y="37991"/>
                    <a:pt x="6383" y="37991"/>
                  </a:cubicBezTo>
                  <a:cubicBezTo>
                    <a:pt x="6390" y="37991"/>
                    <a:pt x="6397" y="37987"/>
                    <a:pt x="6408" y="37976"/>
                  </a:cubicBezTo>
                  <a:cubicBezTo>
                    <a:pt x="6408" y="37914"/>
                    <a:pt x="6387" y="37914"/>
                    <a:pt x="6408" y="37893"/>
                  </a:cubicBezTo>
                  <a:cubicBezTo>
                    <a:pt x="6492" y="37621"/>
                    <a:pt x="6492" y="37223"/>
                    <a:pt x="6554" y="36847"/>
                  </a:cubicBezTo>
                  <a:cubicBezTo>
                    <a:pt x="6596" y="36930"/>
                    <a:pt x="6659" y="37056"/>
                    <a:pt x="6722" y="37056"/>
                  </a:cubicBezTo>
                  <a:cubicBezTo>
                    <a:pt x="6784" y="37035"/>
                    <a:pt x="6784" y="36826"/>
                    <a:pt x="6847" y="36805"/>
                  </a:cubicBezTo>
                  <a:lnTo>
                    <a:pt x="6847" y="36805"/>
                  </a:lnTo>
                  <a:cubicBezTo>
                    <a:pt x="6847" y="36868"/>
                    <a:pt x="6826" y="36868"/>
                    <a:pt x="6826" y="36909"/>
                  </a:cubicBezTo>
                  <a:cubicBezTo>
                    <a:pt x="6831" y="36918"/>
                    <a:pt x="6834" y="36921"/>
                    <a:pt x="6837" y="36921"/>
                  </a:cubicBezTo>
                  <a:cubicBezTo>
                    <a:pt x="6845" y="36921"/>
                    <a:pt x="6849" y="36897"/>
                    <a:pt x="6857" y="36897"/>
                  </a:cubicBezTo>
                  <a:cubicBezTo>
                    <a:pt x="6860" y="36897"/>
                    <a:pt x="6864" y="36901"/>
                    <a:pt x="6868" y="36909"/>
                  </a:cubicBezTo>
                  <a:cubicBezTo>
                    <a:pt x="6868" y="37391"/>
                    <a:pt x="7056" y="37432"/>
                    <a:pt x="7161" y="37663"/>
                  </a:cubicBezTo>
                  <a:cubicBezTo>
                    <a:pt x="7182" y="37935"/>
                    <a:pt x="7140" y="38081"/>
                    <a:pt x="7077" y="38228"/>
                  </a:cubicBezTo>
                  <a:cubicBezTo>
                    <a:pt x="7015" y="38207"/>
                    <a:pt x="6973" y="38123"/>
                    <a:pt x="6952" y="38039"/>
                  </a:cubicBezTo>
                  <a:lnTo>
                    <a:pt x="6952" y="38039"/>
                  </a:lnTo>
                  <a:cubicBezTo>
                    <a:pt x="6952" y="38123"/>
                    <a:pt x="7015" y="38207"/>
                    <a:pt x="7077" y="38249"/>
                  </a:cubicBezTo>
                  <a:cubicBezTo>
                    <a:pt x="7098" y="38332"/>
                    <a:pt x="7056" y="38374"/>
                    <a:pt x="7056" y="38437"/>
                  </a:cubicBezTo>
                  <a:cubicBezTo>
                    <a:pt x="7077" y="38395"/>
                    <a:pt x="7098" y="38269"/>
                    <a:pt x="7098" y="38207"/>
                  </a:cubicBezTo>
                  <a:cubicBezTo>
                    <a:pt x="7107" y="38207"/>
                    <a:pt x="7115" y="38210"/>
                    <a:pt x="7123" y="38210"/>
                  </a:cubicBezTo>
                  <a:cubicBezTo>
                    <a:pt x="7136" y="38210"/>
                    <a:pt x="7149" y="38202"/>
                    <a:pt x="7161" y="38165"/>
                  </a:cubicBezTo>
                  <a:lnTo>
                    <a:pt x="7161" y="38165"/>
                  </a:lnTo>
                  <a:cubicBezTo>
                    <a:pt x="7140" y="38165"/>
                    <a:pt x="7140" y="38186"/>
                    <a:pt x="7140" y="38186"/>
                  </a:cubicBezTo>
                  <a:cubicBezTo>
                    <a:pt x="7098" y="38123"/>
                    <a:pt x="7182" y="38039"/>
                    <a:pt x="7161" y="37956"/>
                  </a:cubicBezTo>
                  <a:lnTo>
                    <a:pt x="7161" y="37956"/>
                  </a:lnTo>
                  <a:cubicBezTo>
                    <a:pt x="7182" y="37976"/>
                    <a:pt x="7161" y="37997"/>
                    <a:pt x="7182" y="38039"/>
                  </a:cubicBezTo>
                  <a:cubicBezTo>
                    <a:pt x="7182" y="38018"/>
                    <a:pt x="7182" y="37956"/>
                    <a:pt x="7203" y="37956"/>
                  </a:cubicBezTo>
                  <a:cubicBezTo>
                    <a:pt x="7245" y="37956"/>
                    <a:pt x="7287" y="38018"/>
                    <a:pt x="7328" y="38018"/>
                  </a:cubicBezTo>
                  <a:cubicBezTo>
                    <a:pt x="7349" y="38228"/>
                    <a:pt x="7412" y="38374"/>
                    <a:pt x="7412" y="38646"/>
                  </a:cubicBezTo>
                  <a:cubicBezTo>
                    <a:pt x="7370" y="38813"/>
                    <a:pt x="7287" y="38918"/>
                    <a:pt x="7245" y="39085"/>
                  </a:cubicBezTo>
                  <a:cubicBezTo>
                    <a:pt x="7287" y="39002"/>
                    <a:pt x="7308" y="38939"/>
                    <a:pt x="7349" y="38876"/>
                  </a:cubicBezTo>
                  <a:cubicBezTo>
                    <a:pt x="7349" y="38876"/>
                    <a:pt x="7349" y="38897"/>
                    <a:pt x="7370" y="38897"/>
                  </a:cubicBezTo>
                  <a:cubicBezTo>
                    <a:pt x="7367" y="38910"/>
                    <a:pt x="7363" y="38921"/>
                    <a:pt x="7359" y="38931"/>
                  </a:cubicBezTo>
                  <a:lnTo>
                    <a:pt x="7359" y="38931"/>
                  </a:lnTo>
                  <a:cubicBezTo>
                    <a:pt x="7363" y="38926"/>
                    <a:pt x="7366" y="38922"/>
                    <a:pt x="7370" y="38918"/>
                  </a:cubicBezTo>
                  <a:cubicBezTo>
                    <a:pt x="7391" y="38960"/>
                    <a:pt x="7410" y="38974"/>
                    <a:pt x="7428" y="38974"/>
                  </a:cubicBezTo>
                  <a:cubicBezTo>
                    <a:pt x="7463" y="38974"/>
                    <a:pt x="7496" y="38918"/>
                    <a:pt x="7538" y="38918"/>
                  </a:cubicBezTo>
                  <a:cubicBezTo>
                    <a:pt x="7559" y="38855"/>
                    <a:pt x="7559" y="38793"/>
                    <a:pt x="7517" y="38751"/>
                  </a:cubicBezTo>
                  <a:cubicBezTo>
                    <a:pt x="7517" y="38709"/>
                    <a:pt x="7559" y="38709"/>
                    <a:pt x="7538" y="38688"/>
                  </a:cubicBezTo>
                  <a:cubicBezTo>
                    <a:pt x="7539" y="38686"/>
                    <a:pt x="7541" y="38686"/>
                    <a:pt x="7543" y="38686"/>
                  </a:cubicBezTo>
                  <a:cubicBezTo>
                    <a:pt x="7551" y="38686"/>
                    <a:pt x="7561" y="38701"/>
                    <a:pt x="7571" y="38723"/>
                  </a:cubicBezTo>
                  <a:lnTo>
                    <a:pt x="7571" y="38723"/>
                  </a:lnTo>
                  <a:cubicBezTo>
                    <a:pt x="7564" y="38701"/>
                    <a:pt x="7559" y="38676"/>
                    <a:pt x="7559" y="38646"/>
                  </a:cubicBezTo>
                  <a:cubicBezTo>
                    <a:pt x="7600" y="38646"/>
                    <a:pt x="7600" y="38625"/>
                    <a:pt x="7621" y="38583"/>
                  </a:cubicBezTo>
                  <a:cubicBezTo>
                    <a:pt x="7621" y="38562"/>
                    <a:pt x="7621" y="38541"/>
                    <a:pt x="7621" y="38521"/>
                  </a:cubicBezTo>
                  <a:cubicBezTo>
                    <a:pt x="7580" y="38521"/>
                    <a:pt x="7580" y="38583"/>
                    <a:pt x="7538" y="38583"/>
                  </a:cubicBezTo>
                  <a:cubicBezTo>
                    <a:pt x="7517" y="38521"/>
                    <a:pt x="7496" y="38437"/>
                    <a:pt x="7517" y="38353"/>
                  </a:cubicBezTo>
                  <a:cubicBezTo>
                    <a:pt x="7475" y="38207"/>
                    <a:pt x="7475" y="38060"/>
                    <a:pt x="7475" y="37935"/>
                  </a:cubicBezTo>
                  <a:lnTo>
                    <a:pt x="7475" y="37935"/>
                  </a:lnTo>
                  <a:cubicBezTo>
                    <a:pt x="7486" y="37943"/>
                    <a:pt x="7496" y="37946"/>
                    <a:pt x="7506" y="37946"/>
                  </a:cubicBezTo>
                  <a:cubicBezTo>
                    <a:pt x="7574" y="37946"/>
                    <a:pt x="7627" y="37775"/>
                    <a:pt x="7663" y="37684"/>
                  </a:cubicBezTo>
                  <a:cubicBezTo>
                    <a:pt x="7600" y="37621"/>
                    <a:pt x="7559" y="37516"/>
                    <a:pt x="7496" y="37432"/>
                  </a:cubicBezTo>
                  <a:cubicBezTo>
                    <a:pt x="7559" y="37328"/>
                    <a:pt x="7642" y="37244"/>
                    <a:pt x="7705" y="37119"/>
                  </a:cubicBezTo>
                  <a:cubicBezTo>
                    <a:pt x="7705" y="37109"/>
                    <a:pt x="7704" y="37106"/>
                    <a:pt x="7703" y="37106"/>
                  </a:cubicBezTo>
                  <a:cubicBezTo>
                    <a:pt x="7699" y="37106"/>
                    <a:pt x="7693" y="37122"/>
                    <a:pt x="7689" y="37122"/>
                  </a:cubicBezTo>
                  <a:cubicBezTo>
                    <a:pt x="7686" y="37122"/>
                    <a:pt x="7684" y="37116"/>
                    <a:pt x="7684" y="37098"/>
                  </a:cubicBezTo>
                  <a:cubicBezTo>
                    <a:pt x="7642" y="37223"/>
                    <a:pt x="7559" y="37328"/>
                    <a:pt x="7496" y="37391"/>
                  </a:cubicBezTo>
                  <a:cubicBezTo>
                    <a:pt x="7370" y="37014"/>
                    <a:pt x="7161" y="36658"/>
                    <a:pt x="7182" y="36031"/>
                  </a:cubicBezTo>
                  <a:lnTo>
                    <a:pt x="8940" y="36031"/>
                  </a:lnTo>
                  <a:cubicBezTo>
                    <a:pt x="8981" y="36135"/>
                    <a:pt x="9023" y="36240"/>
                    <a:pt x="9065" y="36365"/>
                  </a:cubicBezTo>
                  <a:cubicBezTo>
                    <a:pt x="9107" y="36449"/>
                    <a:pt x="9170" y="36533"/>
                    <a:pt x="9191" y="36575"/>
                  </a:cubicBezTo>
                  <a:cubicBezTo>
                    <a:pt x="9253" y="36868"/>
                    <a:pt x="9086" y="37181"/>
                    <a:pt x="8981" y="37391"/>
                  </a:cubicBezTo>
                  <a:cubicBezTo>
                    <a:pt x="9002" y="37746"/>
                    <a:pt x="8898" y="37976"/>
                    <a:pt x="8835" y="38269"/>
                  </a:cubicBezTo>
                  <a:cubicBezTo>
                    <a:pt x="8207" y="38521"/>
                    <a:pt x="8103" y="39253"/>
                    <a:pt x="7935" y="39943"/>
                  </a:cubicBezTo>
                  <a:cubicBezTo>
                    <a:pt x="7935" y="40027"/>
                    <a:pt x="7977" y="40048"/>
                    <a:pt x="7998" y="40090"/>
                  </a:cubicBezTo>
                  <a:cubicBezTo>
                    <a:pt x="7956" y="40404"/>
                    <a:pt x="7872" y="40738"/>
                    <a:pt x="7768" y="41115"/>
                  </a:cubicBezTo>
                  <a:cubicBezTo>
                    <a:pt x="7684" y="41387"/>
                    <a:pt x="7663" y="41743"/>
                    <a:pt x="7538" y="41931"/>
                  </a:cubicBezTo>
                  <a:cubicBezTo>
                    <a:pt x="7433" y="42057"/>
                    <a:pt x="7245" y="42098"/>
                    <a:pt x="7182" y="42287"/>
                  </a:cubicBezTo>
                  <a:cubicBezTo>
                    <a:pt x="7077" y="42622"/>
                    <a:pt x="7119" y="43019"/>
                    <a:pt x="6889" y="43312"/>
                  </a:cubicBezTo>
                  <a:cubicBezTo>
                    <a:pt x="6922" y="43411"/>
                    <a:pt x="6983" y="43440"/>
                    <a:pt x="7062" y="43440"/>
                  </a:cubicBezTo>
                  <a:cubicBezTo>
                    <a:pt x="7133" y="43440"/>
                    <a:pt x="7218" y="43416"/>
                    <a:pt x="7308" y="43396"/>
                  </a:cubicBezTo>
                  <a:lnTo>
                    <a:pt x="7308" y="43396"/>
                  </a:lnTo>
                  <a:cubicBezTo>
                    <a:pt x="7266" y="43438"/>
                    <a:pt x="7328" y="43668"/>
                    <a:pt x="7308" y="43710"/>
                  </a:cubicBezTo>
                  <a:cubicBezTo>
                    <a:pt x="7297" y="43720"/>
                    <a:pt x="7287" y="43725"/>
                    <a:pt x="7274" y="43725"/>
                  </a:cubicBezTo>
                  <a:cubicBezTo>
                    <a:pt x="7260" y="43725"/>
                    <a:pt x="7245" y="43720"/>
                    <a:pt x="7224" y="43710"/>
                  </a:cubicBezTo>
                  <a:lnTo>
                    <a:pt x="7224" y="43710"/>
                  </a:lnTo>
                  <a:cubicBezTo>
                    <a:pt x="7266" y="43751"/>
                    <a:pt x="7287" y="43772"/>
                    <a:pt x="7308" y="43793"/>
                  </a:cubicBezTo>
                  <a:cubicBezTo>
                    <a:pt x="7328" y="43898"/>
                    <a:pt x="7266" y="44107"/>
                    <a:pt x="7287" y="44254"/>
                  </a:cubicBezTo>
                  <a:cubicBezTo>
                    <a:pt x="7287" y="44442"/>
                    <a:pt x="7349" y="44567"/>
                    <a:pt x="7412" y="44714"/>
                  </a:cubicBezTo>
                  <a:cubicBezTo>
                    <a:pt x="7370" y="44463"/>
                    <a:pt x="7308" y="44233"/>
                    <a:pt x="7370" y="44002"/>
                  </a:cubicBezTo>
                  <a:lnTo>
                    <a:pt x="7370" y="44002"/>
                  </a:lnTo>
                  <a:cubicBezTo>
                    <a:pt x="7370" y="44023"/>
                    <a:pt x="7433" y="44023"/>
                    <a:pt x="7412" y="44065"/>
                  </a:cubicBezTo>
                  <a:cubicBezTo>
                    <a:pt x="7454" y="44065"/>
                    <a:pt x="7433" y="44002"/>
                    <a:pt x="7454" y="43982"/>
                  </a:cubicBezTo>
                  <a:cubicBezTo>
                    <a:pt x="7433" y="43877"/>
                    <a:pt x="7391" y="43919"/>
                    <a:pt x="7328" y="43898"/>
                  </a:cubicBezTo>
                  <a:cubicBezTo>
                    <a:pt x="7333" y="43879"/>
                    <a:pt x="7342" y="43873"/>
                    <a:pt x="7353" y="43873"/>
                  </a:cubicBezTo>
                  <a:cubicBezTo>
                    <a:pt x="7375" y="43873"/>
                    <a:pt x="7406" y="43898"/>
                    <a:pt x="7432" y="43898"/>
                  </a:cubicBezTo>
                  <a:cubicBezTo>
                    <a:pt x="7452" y="43898"/>
                    <a:pt x="7468" y="43884"/>
                    <a:pt x="7475" y="43835"/>
                  </a:cubicBezTo>
                  <a:cubicBezTo>
                    <a:pt x="7559" y="43856"/>
                    <a:pt x="7496" y="43877"/>
                    <a:pt x="7475" y="43919"/>
                  </a:cubicBezTo>
                  <a:cubicBezTo>
                    <a:pt x="7484" y="43922"/>
                    <a:pt x="7491" y="43923"/>
                    <a:pt x="7498" y="43923"/>
                  </a:cubicBezTo>
                  <a:cubicBezTo>
                    <a:pt x="7538" y="43923"/>
                    <a:pt x="7541" y="43874"/>
                    <a:pt x="7559" y="43856"/>
                  </a:cubicBezTo>
                  <a:lnTo>
                    <a:pt x="7559" y="43856"/>
                  </a:lnTo>
                  <a:cubicBezTo>
                    <a:pt x="7642" y="43898"/>
                    <a:pt x="7517" y="43919"/>
                    <a:pt x="7517" y="43961"/>
                  </a:cubicBezTo>
                  <a:cubicBezTo>
                    <a:pt x="7578" y="43945"/>
                    <a:pt x="7663" y="43896"/>
                    <a:pt x="7745" y="43896"/>
                  </a:cubicBezTo>
                  <a:cubicBezTo>
                    <a:pt x="7774" y="43896"/>
                    <a:pt x="7803" y="43902"/>
                    <a:pt x="7831" y="43919"/>
                  </a:cubicBezTo>
                  <a:cubicBezTo>
                    <a:pt x="7893" y="43919"/>
                    <a:pt x="7789" y="43877"/>
                    <a:pt x="7831" y="43835"/>
                  </a:cubicBezTo>
                  <a:lnTo>
                    <a:pt x="7831" y="43835"/>
                  </a:lnTo>
                  <a:cubicBezTo>
                    <a:pt x="7935" y="43919"/>
                    <a:pt x="8186" y="43982"/>
                    <a:pt x="8312" y="43982"/>
                  </a:cubicBezTo>
                  <a:cubicBezTo>
                    <a:pt x="8040" y="43856"/>
                    <a:pt x="7726" y="43793"/>
                    <a:pt x="7454" y="43668"/>
                  </a:cubicBezTo>
                  <a:cubicBezTo>
                    <a:pt x="7433" y="43438"/>
                    <a:pt x="7538" y="43333"/>
                    <a:pt x="7684" y="43270"/>
                  </a:cubicBezTo>
                  <a:cubicBezTo>
                    <a:pt x="7585" y="43187"/>
                    <a:pt x="7551" y="43105"/>
                    <a:pt x="7438" y="43105"/>
                  </a:cubicBezTo>
                  <a:cubicBezTo>
                    <a:pt x="7408" y="43105"/>
                    <a:pt x="7372" y="43111"/>
                    <a:pt x="7328" y="43124"/>
                  </a:cubicBezTo>
                  <a:cubicBezTo>
                    <a:pt x="7412" y="42873"/>
                    <a:pt x="7412" y="42601"/>
                    <a:pt x="7559" y="42350"/>
                  </a:cubicBezTo>
                  <a:cubicBezTo>
                    <a:pt x="7636" y="42365"/>
                    <a:pt x="7656" y="42414"/>
                    <a:pt x="7711" y="42414"/>
                  </a:cubicBezTo>
                  <a:cubicBezTo>
                    <a:pt x="7731" y="42414"/>
                    <a:pt x="7756" y="42408"/>
                    <a:pt x="7789" y="42391"/>
                  </a:cubicBezTo>
                  <a:cubicBezTo>
                    <a:pt x="7810" y="42329"/>
                    <a:pt x="7747" y="42308"/>
                    <a:pt x="7789" y="42266"/>
                  </a:cubicBezTo>
                  <a:cubicBezTo>
                    <a:pt x="8061" y="41868"/>
                    <a:pt x="8082" y="41303"/>
                    <a:pt x="8291" y="40759"/>
                  </a:cubicBezTo>
                  <a:cubicBezTo>
                    <a:pt x="8371" y="40859"/>
                    <a:pt x="8583" y="41054"/>
                    <a:pt x="8766" y="41054"/>
                  </a:cubicBezTo>
                  <a:cubicBezTo>
                    <a:pt x="8775" y="41054"/>
                    <a:pt x="8784" y="41053"/>
                    <a:pt x="8793" y="41052"/>
                  </a:cubicBezTo>
                  <a:cubicBezTo>
                    <a:pt x="9002" y="41010"/>
                    <a:pt x="9023" y="40738"/>
                    <a:pt x="9233" y="40697"/>
                  </a:cubicBezTo>
                  <a:lnTo>
                    <a:pt x="9233" y="40697"/>
                  </a:lnTo>
                  <a:cubicBezTo>
                    <a:pt x="9253" y="40780"/>
                    <a:pt x="9212" y="40780"/>
                    <a:pt x="9212" y="40843"/>
                  </a:cubicBezTo>
                  <a:cubicBezTo>
                    <a:pt x="9227" y="40858"/>
                    <a:pt x="9238" y="40864"/>
                    <a:pt x="9248" y="40864"/>
                  </a:cubicBezTo>
                  <a:cubicBezTo>
                    <a:pt x="9271" y="40864"/>
                    <a:pt x="9283" y="40833"/>
                    <a:pt x="9309" y="40833"/>
                  </a:cubicBezTo>
                  <a:cubicBezTo>
                    <a:pt x="9317" y="40833"/>
                    <a:pt x="9326" y="40836"/>
                    <a:pt x="9337" y="40843"/>
                  </a:cubicBezTo>
                  <a:cubicBezTo>
                    <a:pt x="9316" y="41534"/>
                    <a:pt x="9965" y="41617"/>
                    <a:pt x="10321" y="41952"/>
                  </a:cubicBezTo>
                  <a:cubicBezTo>
                    <a:pt x="10341" y="42329"/>
                    <a:pt x="10237" y="42538"/>
                    <a:pt x="10049" y="42768"/>
                  </a:cubicBezTo>
                  <a:cubicBezTo>
                    <a:pt x="9839" y="42705"/>
                    <a:pt x="9693" y="42622"/>
                    <a:pt x="9588" y="42475"/>
                  </a:cubicBezTo>
                  <a:lnTo>
                    <a:pt x="9588" y="42475"/>
                  </a:lnTo>
                  <a:cubicBezTo>
                    <a:pt x="9609" y="42601"/>
                    <a:pt x="9839" y="42726"/>
                    <a:pt x="10049" y="42789"/>
                  </a:cubicBezTo>
                  <a:cubicBezTo>
                    <a:pt x="10069" y="42914"/>
                    <a:pt x="9944" y="42977"/>
                    <a:pt x="9965" y="43061"/>
                  </a:cubicBezTo>
                  <a:cubicBezTo>
                    <a:pt x="10028" y="42998"/>
                    <a:pt x="10111" y="42831"/>
                    <a:pt x="10069" y="42747"/>
                  </a:cubicBezTo>
                  <a:cubicBezTo>
                    <a:pt x="10132" y="42726"/>
                    <a:pt x="10237" y="42768"/>
                    <a:pt x="10300" y="42663"/>
                  </a:cubicBezTo>
                  <a:lnTo>
                    <a:pt x="10300" y="42663"/>
                  </a:lnTo>
                  <a:cubicBezTo>
                    <a:pt x="10237" y="42684"/>
                    <a:pt x="10237" y="42684"/>
                    <a:pt x="10195" y="42705"/>
                  </a:cubicBezTo>
                  <a:cubicBezTo>
                    <a:pt x="10090" y="42601"/>
                    <a:pt x="10362" y="42496"/>
                    <a:pt x="10321" y="42370"/>
                  </a:cubicBezTo>
                  <a:lnTo>
                    <a:pt x="10321" y="42370"/>
                  </a:lnTo>
                  <a:cubicBezTo>
                    <a:pt x="10404" y="42391"/>
                    <a:pt x="10321" y="42412"/>
                    <a:pt x="10341" y="42475"/>
                  </a:cubicBezTo>
                  <a:cubicBezTo>
                    <a:pt x="10383" y="42454"/>
                    <a:pt x="10383" y="42370"/>
                    <a:pt x="10425" y="42350"/>
                  </a:cubicBezTo>
                  <a:cubicBezTo>
                    <a:pt x="10593" y="42370"/>
                    <a:pt x="10697" y="42454"/>
                    <a:pt x="10865" y="42454"/>
                  </a:cubicBezTo>
                  <a:cubicBezTo>
                    <a:pt x="10948" y="42789"/>
                    <a:pt x="11116" y="42998"/>
                    <a:pt x="11137" y="43375"/>
                  </a:cubicBezTo>
                  <a:cubicBezTo>
                    <a:pt x="10990" y="43626"/>
                    <a:pt x="10697" y="43751"/>
                    <a:pt x="10551" y="44002"/>
                  </a:cubicBezTo>
                  <a:cubicBezTo>
                    <a:pt x="10530" y="44254"/>
                    <a:pt x="10697" y="44316"/>
                    <a:pt x="10697" y="44547"/>
                  </a:cubicBezTo>
                  <a:cubicBezTo>
                    <a:pt x="10697" y="44212"/>
                    <a:pt x="10697" y="43898"/>
                    <a:pt x="10990" y="43772"/>
                  </a:cubicBezTo>
                  <a:cubicBezTo>
                    <a:pt x="11053" y="43835"/>
                    <a:pt x="11111" y="43856"/>
                    <a:pt x="11170" y="43856"/>
                  </a:cubicBezTo>
                  <a:cubicBezTo>
                    <a:pt x="11288" y="43856"/>
                    <a:pt x="11409" y="43772"/>
                    <a:pt x="11576" y="43772"/>
                  </a:cubicBezTo>
                  <a:cubicBezTo>
                    <a:pt x="11597" y="43668"/>
                    <a:pt x="11597" y="43584"/>
                    <a:pt x="11492" y="43542"/>
                  </a:cubicBezTo>
                  <a:cubicBezTo>
                    <a:pt x="11471" y="43479"/>
                    <a:pt x="11618" y="43458"/>
                    <a:pt x="11555" y="43438"/>
                  </a:cubicBezTo>
                  <a:cubicBezTo>
                    <a:pt x="11560" y="43436"/>
                    <a:pt x="11566" y="43436"/>
                    <a:pt x="11571" y="43436"/>
                  </a:cubicBezTo>
                  <a:cubicBezTo>
                    <a:pt x="11670" y="43436"/>
                    <a:pt x="11768" y="43610"/>
                    <a:pt x="11827" y="43710"/>
                  </a:cubicBezTo>
                  <a:cubicBezTo>
                    <a:pt x="11848" y="43605"/>
                    <a:pt x="11660" y="43521"/>
                    <a:pt x="11639" y="43396"/>
                  </a:cubicBezTo>
                  <a:cubicBezTo>
                    <a:pt x="11743" y="43375"/>
                    <a:pt x="11806" y="43333"/>
                    <a:pt x="11848" y="43291"/>
                  </a:cubicBezTo>
                  <a:cubicBezTo>
                    <a:pt x="11827" y="43249"/>
                    <a:pt x="11806" y="43228"/>
                    <a:pt x="11806" y="43186"/>
                  </a:cubicBezTo>
                  <a:cubicBezTo>
                    <a:pt x="11701" y="43207"/>
                    <a:pt x="11681" y="43291"/>
                    <a:pt x="11576" y="43291"/>
                  </a:cubicBezTo>
                  <a:cubicBezTo>
                    <a:pt x="11513" y="43207"/>
                    <a:pt x="11409" y="43061"/>
                    <a:pt x="11471" y="42935"/>
                  </a:cubicBezTo>
                  <a:cubicBezTo>
                    <a:pt x="11346" y="42747"/>
                    <a:pt x="11346" y="42517"/>
                    <a:pt x="11367" y="42329"/>
                  </a:cubicBezTo>
                  <a:lnTo>
                    <a:pt x="11367" y="42329"/>
                  </a:lnTo>
                  <a:cubicBezTo>
                    <a:pt x="11399" y="42339"/>
                    <a:pt x="11431" y="42344"/>
                    <a:pt x="11462" y="42344"/>
                  </a:cubicBezTo>
                  <a:cubicBezTo>
                    <a:pt x="11675" y="42344"/>
                    <a:pt x="11864" y="42119"/>
                    <a:pt x="11974" y="41973"/>
                  </a:cubicBezTo>
                  <a:cubicBezTo>
                    <a:pt x="11785" y="41868"/>
                    <a:pt x="11639" y="41722"/>
                    <a:pt x="11429" y="41596"/>
                  </a:cubicBezTo>
                  <a:cubicBezTo>
                    <a:pt x="11639" y="41450"/>
                    <a:pt x="11911" y="41345"/>
                    <a:pt x="12099" y="41157"/>
                  </a:cubicBezTo>
                  <a:cubicBezTo>
                    <a:pt x="12099" y="41134"/>
                    <a:pt x="12095" y="41127"/>
                    <a:pt x="12087" y="41127"/>
                  </a:cubicBezTo>
                  <a:cubicBezTo>
                    <a:pt x="12074" y="41127"/>
                    <a:pt x="12051" y="41154"/>
                    <a:pt x="12034" y="41154"/>
                  </a:cubicBezTo>
                  <a:cubicBezTo>
                    <a:pt x="12026" y="41154"/>
                    <a:pt x="12020" y="41150"/>
                    <a:pt x="12015" y="41136"/>
                  </a:cubicBezTo>
                  <a:cubicBezTo>
                    <a:pt x="11932" y="41303"/>
                    <a:pt x="11618" y="41450"/>
                    <a:pt x="11367" y="41554"/>
                  </a:cubicBezTo>
                  <a:cubicBezTo>
                    <a:pt x="10927" y="40969"/>
                    <a:pt x="10195" y="40404"/>
                    <a:pt x="10383" y="39357"/>
                  </a:cubicBezTo>
                  <a:cubicBezTo>
                    <a:pt x="10446" y="39295"/>
                    <a:pt x="10488" y="39295"/>
                    <a:pt x="10551" y="39295"/>
                  </a:cubicBezTo>
                  <a:cubicBezTo>
                    <a:pt x="10509" y="39190"/>
                    <a:pt x="10467" y="39190"/>
                    <a:pt x="10509" y="39065"/>
                  </a:cubicBezTo>
                  <a:cubicBezTo>
                    <a:pt x="10519" y="39054"/>
                    <a:pt x="10531" y="39050"/>
                    <a:pt x="10544" y="39050"/>
                  </a:cubicBezTo>
                  <a:cubicBezTo>
                    <a:pt x="10582" y="39050"/>
                    <a:pt x="10629" y="39085"/>
                    <a:pt x="10676" y="39085"/>
                  </a:cubicBezTo>
                  <a:cubicBezTo>
                    <a:pt x="10655" y="39002"/>
                    <a:pt x="10509" y="39002"/>
                    <a:pt x="10404" y="38981"/>
                  </a:cubicBezTo>
                  <a:cubicBezTo>
                    <a:pt x="10362" y="38834"/>
                    <a:pt x="10174" y="38813"/>
                    <a:pt x="10132" y="38667"/>
                  </a:cubicBezTo>
                  <a:cubicBezTo>
                    <a:pt x="10488" y="38332"/>
                    <a:pt x="11074" y="38207"/>
                    <a:pt x="11409" y="37851"/>
                  </a:cubicBezTo>
                  <a:lnTo>
                    <a:pt x="11409" y="37851"/>
                  </a:lnTo>
                  <a:cubicBezTo>
                    <a:pt x="11409" y="37872"/>
                    <a:pt x="11388" y="37935"/>
                    <a:pt x="11429" y="37935"/>
                  </a:cubicBezTo>
                  <a:cubicBezTo>
                    <a:pt x="11534" y="37935"/>
                    <a:pt x="11492" y="37788"/>
                    <a:pt x="11492" y="37704"/>
                  </a:cubicBezTo>
                  <a:cubicBezTo>
                    <a:pt x="11614" y="37543"/>
                    <a:pt x="11696" y="37264"/>
                    <a:pt x="11927" y="37264"/>
                  </a:cubicBezTo>
                  <a:cubicBezTo>
                    <a:pt x="11936" y="37264"/>
                    <a:pt x="11944" y="37264"/>
                    <a:pt x="11953" y="37265"/>
                  </a:cubicBezTo>
                  <a:cubicBezTo>
                    <a:pt x="11994" y="37056"/>
                    <a:pt x="11806" y="37035"/>
                    <a:pt x="11722" y="36930"/>
                  </a:cubicBezTo>
                  <a:cubicBezTo>
                    <a:pt x="11869" y="36637"/>
                    <a:pt x="11555" y="36407"/>
                    <a:pt x="11701" y="36156"/>
                  </a:cubicBezTo>
                  <a:cubicBezTo>
                    <a:pt x="11681" y="36052"/>
                    <a:pt x="11639" y="35968"/>
                    <a:pt x="11618" y="35863"/>
                  </a:cubicBezTo>
                  <a:lnTo>
                    <a:pt x="11555" y="35863"/>
                  </a:lnTo>
                  <a:lnTo>
                    <a:pt x="11555" y="0"/>
                  </a:lnTo>
                  <a:cubicBezTo>
                    <a:pt x="11555" y="0"/>
                    <a:pt x="8082" y="335"/>
                    <a:pt x="6324" y="335"/>
                  </a:cubicBezTo>
                  <a:cubicBezTo>
                    <a:pt x="4587" y="335"/>
                    <a:pt x="842" y="0"/>
                    <a:pt x="842"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p:nvPr/>
          </p:nvSpPr>
          <p:spPr>
            <a:xfrm>
              <a:off x="2078282" y="4282941"/>
              <a:ext cx="1154" cy="1154"/>
            </a:xfrm>
            <a:custGeom>
              <a:rect b="b" l="l" r="r" t="t"/>
              <a:pathLst>
                <a:path extrusionOk="0" h="43" w="43">
                  <a:moveTo>
                    <a:pt x="1" y="1"/>
                  </a:moveTo>
                  <a:cubicBezTo>
                    <a:pt x="1" y="22"/>
                    <a:pt x="22" y="43"/>
                    <a:pt x="43" y="43"/>
                  </a:cubicBezTo>
                  <a:cubicBezTo>
                    <a:pt x="22" y="43"/>
                    <a:pt x="1" y="22"/>
                    <a:pt x="1"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p:nvPr/>
          </p:nvSpPr>
          <p:spPr>
            <a:xfrm>
              <a:off x="2108042" y="4292280"/>
              <a:ext cx="15754" cy="6414"/>
            </a:xfrm>
            <a:custGeom>
              <a:rect b="b" l="l" r="r" t="t"/>
              <a:pathLst>
                <a:path extrusionOk="0" h="239" w="587">
                  <a:moveTo>
                    <a:pt x="69" y="0"/>
                  </a:moveTo>
                  <a:cubicBezTo>
                    <a:pt x="44" y="0"/>
                    <a:pt x="20" y="3"/>
                    <a:pt x="1" y="8"/>
                  </a:cubicBezTo>
                  <a:cubicBezTo>
                    <a:pt x="252" y="113"/>
                    <a:pt x="357" y="113"/>
                    <a:pt x="587" y="239"/>
                  </a:cubicBezTo>
                  <a:cubicBezTo>
                    <a:pt x="514" y="112"/>
                    <a:pt x="237" y="0"/>
                    <a:pt x="69"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2085045" y="4325046"/>
              <a:ext cx="4509" cy="3972"/>
            </a:xfrm>
            <a:custGeom>
              <a:rect b="b" l="l" r="r" t="t"/>
              <a:pathLst>
                <a:path extrusionOk="0" h="148" w="168">
                  <a:moveTo>
                    <a:pt x="167" y="1"/>
                  </a:moveTo>
                  <a:cubicBezTo>
                    <a:pt x="84" y="1"/>
                    <a:pt x="0" y="127"/>
                    <a:pt x="21" y="147"/>
                  </a:cubicBezTo>
                  <a:cubicBezTo>
                    <a:pt x="63" y="85"/>
                    <a:pt x="126" y="64"/>
                    <a:pt x="167"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
            <p:cNvSpPr/>
            <p:nvPr/>
          </p:nvSpPr>
          <p:spPr>
            <a:xfrm>
              <a:off x="2086145" y="4314956"/>
              <a:ext cx="9581" cy="13499"/>
            </a:xfrm>
            <a:custGeom>
              <a:rect b="b" l="l" r="r" t="t"/>
              <a:pathLst>
                <a:path extrusionOk="0" h="503" w="357">
                  <a:moveTo>
                    <a:pt x="22" y="0"/>
                  </a:moveTo>
                  <a:cubicBezTo>
                    <a:pt x="1" y="42"/>
                    <a:pt x="106" y="168"/>
                    <a:pt x="106" y="168"/>
                  </a:cubicBezTo>
                  <a:cubicBezTo>
                    <a:pt x="106" y="189"/>
                    <a:pt x="85" y="189"/>
                    <a:pt x="85" y="189"/>
                  </a:cubicBezTo>
                  <a:lnTo>
                    <a:pt x="126" y="189"/>
                  </a:lnTo>
                  <a:cubicBezTo>
                    <a:pt x="127" y="189"/>
                    <a:pt x="127" y="189"/>
                    <a:pt x="127" y="190"/>
                  </a:cubicBezTo>
                  <a:lnTo>
                    <a:pt x="127" y="190"/>
                  </a:lnTo>
                  <a:cubicBezTo>
                    <a:pt x="90" y="130"/>
                    <a:pt x="56" y="68"/>
                    <a:pt x="22" y="0"/>
                  </a:cubicBezTo>
                  <a:close/>
                  <a:moveTo>
                    <a:pt x="127" y="190"/>
                  </a:moveTo>
                  <a:lnTo>
                    <a:pt x="127" y="190"/>
                  </a:lnTo>
                  <a:cubicBezTo>
                    <a:pt x="135" y="201"/>
                    <a:pt x="142" y="212"/>
                    <a:pt x="149" y="224"/>
                  </a:cubicBezTo>
                  <a:lnTo>
                    <a:pt x="149" y="224"/>
                  </a:lnTo>
                  <a:cubicBezTo>
                    <a:pt x="143" y="210"/>
                    <a:pt x="136" y="199"/>
                    <a:pt x="127" y="190"/>
                  </a:cubicBezTo>
                  <a:close/>
                  <a:moveTo>
                    <a:pt x="149" y="224"/>
                  </a:moveTo>
                  <a:cubicBezTo>
                    <a:pt x="187" y="304"/>
                    <a:pt x="190" y="449"/>
                    <a:pt x="315" y="503"/>
                  </a:cubicBezTo>
                  <a:cubicBezTo>
                    <a:pt x="315" y="419"/>
                    <a:pt x="231" y="419"/>
                    <a:pt x="231" y="356"/>
                  </a:cubicBezTo>
                  <a:cubicBezTo>
                    <a:pt x="294" y="356"/>
                    <a:pt x="336" y="335"/>
                    <a:pt x="357" y="314"/>
                  </a:cubicBezTo>
                  <a:cubicBezTo>
                    <a:pt x="331" y="301"/>
                    <a:pt x="317" y="296"/>
                    <a:pt x="307" y="296"/>
                  </a:cubicBezTo>
                  <a:cubicBezTo>
                    <a:pt x="287" y="296"/>
                    <a:pt x="289" y="321"/>
                    <a:pt x="231" y="335"/>
                  </a:cubicBezTo>
                  <a:cubicBezTo>
                    <a:pt x="202" y="298"/>
                    <a:pt x="175" y="261"/>
                    <a:pt x="149" y="224"/>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2"/>
            <p:cNvSpPr/>
            <p:nvPr/>
          </p:nvSpPr>
          <p:spPr>
            <a:xfrm>
              <a:off x="2087299" y="4319732"/>
              <a:ext cx="1127" cy="859"/>
            </a:xfrm>
            <a:custGeom>
              <a:rect b="b" l="l" r="r" t="t"/>
              <a:pathLst>
                <a:path extrusionOk="0" h="32" w="42">
                  <a:moveTo>
                    <a:pt x="18" y="0"/>
                  </a:moveTo>
                  <a:cubicBezTo>
                    <a:pt x="0" y="0"/>
                    <a:pt x="11" y="31"/>
                    <a:pt x="24" y="31"/>
                  </a:cubicBezTo>
                  <a:cubicBezTo>
                    <a:pt x="30" y="31"/>
                    <a:pt x="37" y="26"/>
                    <a:pt x="42" y="11"/>
                  </a:cubicBezTo>
                  <a:cubicBezTo>
                    <a:pt x="31" y="3"/>
                    <a:pt x="23" y="0"/>
                    <a:pt x="18"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
            <p:cNvSpPr/>
            <p:nvPr/>
          </p:nvSpPr>
          <p:spPr>
            <a:xfrm>
              <a:off x="2091780" y="4320484"/>
              <a:ext cx="12989" cy="912"/>
            </a:xfrm>
            <a:custGeom>
              <a:rect b="b" l="l" r="r" t="t"/>
              <a:pathLst>
                <a:path extrusionOk="0" h="34" w="484">
                  <a:moveTo>
                    <a:pt x="131" y="0"/>
                  </a:moveTo>
                  <a:cubicBezTo>
                    <a:pt x="76" y="0"/>
                    <a:pt x="27" y="7"/>
                    <a:pt x="0" y="25"/>
                  </a:cubicBezTo>
                  <a:cubicBezTo>
                    <a:pt x="112" y="25"/>
                    <a:pt x="381" y="34"/>
                    <a:pt x="450" y="34"/>
                  </a:cubicBezTo>
                  <a:cubicBezTo>
                    <a:pt x="484" y="34"/>
                    <a:pt x="467" y="31"/>
                    <a:pt x="356" y="25"/>
                  </a:cubicBezTo>
                  <a:cubicBezTo>
                    <a:pt x="295" y="12"/>
                    <a:pt x="207" y="0"/>
                    <a:pt x="13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a:off x="2127149" y="4300840"/>
              <a:ext cx="6763" cy="3543"/>
            </a:xfrm>
            <a:custGeom>
              <a:rect b="b" l="l" r="r" t="t"/>
              <a:pathLst>
                <a:path extrusionOk="0" h="132" w="252">
                  <a:moveTo>
                    <a:pt x="15" y="1"/>
                  </a:moveTo>
                  <a:cubicBezTo>
                    <a:pt x="10" y="1"/>
                    <a:pt x="5" y="2"/>
                    <a:pt x="0" y="3"/>
                  </a:cubicBezTo>
                  <a:cubicBezTo>
                    <a:pt x="58" y="41"/>
                    <a:pt x="167" y="132"/>
                    <a:pt x="233" y="132"/>
                  </a:cubicBezTo>
                  <a:cubicBezTo>
                    <a:pt x="240" y="132"/>
                    <a:pt x="246" y="131"/>
                    <a:pt x="251" y="129"/>
                  </a:cubicBezTo>
                  <a:cubicBezTo>
                    <a:pt x="174" y="109"/>
                    <a:pt x="79" y="1"/>
                    <a:pt x="15"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2"/>
            <p:cNvSpPr/>
            <p:nvPr/>
          </p:nvSpPr>
          <p:spPr>
            <a:xfrm>
              <a:off x="2053594" y="4198168"/>
              <a:ext cx="590" cy="5072"/>
            </a:xfrm>
            <a:custGeom>
              <a:rect b="b" l="l" r="r" t="t"/>
              <a:pathLst>
                <a:path extrusionOk="0" h="189" w="22">
                  <a:moveTo>
                    <a:pt x="0" y="0"/>
                  </a:moveTo>
                  <a:cubicBezTo>
                    <a:pt x="0" y="37"/>
                    <a:pt x="0" y="171"/>
                    <a:pt x="0" y="189"/>
                  </a:cubicBezTo>
                  <a:cubicBezTo>
                    <a:pt x="0" y="126"/>
                    <a:pt x="21" y="42"/>
                    <a:pt x="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2"/>
            <p:cNvSpPr/>
            <p:nvPr/>
          </p:nvSpPr>
          <p:spPr>
            <a:xfrm>
              <a:off x="2052467" y="4153809"/>
              <a:ext cx="590" cy="1154"/>
            </a:xfrm>
            <a:custGeom>
              <a:rect b="b" l="l" r="r" t="t"/>
              <a:pathLst>
                <a:path extrusionOk="0" h="43" w="22">
                  <a:moveTo>
                    <a:pt x="1" y="0"/>
                  </a:moveTo>
                  <a:lnTo>
                    <a:pt x="1" y="0"/>
                  </a:lnTo>
                  <a:cubicBezTo>
                    <a:pt x="1" y="3"/>
                    <a:pt x="1" y="6"/>
                    <a:pt x="2" y="8"/>
                  </a:cubicBezTo>
                  <a:lnTo>
                    <a:pt x="2" y="8"/>
                  </a:lnTo>
                  <a:cubicBezTo>
                    <a:pt x="1" y="3"/>
                    <a:pt x="1" y="1"/>
                    <a:pt x="1" y="0"/>
                  </a:cubicBezTo>
                  <a:close/>
                  <a:moveTo>
                    <a:pt x="2" y="8"/>
                  </a:moveTo>
                  <a:cubicBezTo>
                    <a:pt x="3" y="16"/>
                    <a:pt x="8" y="29"/>
                    <a:pt x="21" y="42"/>
                  </a:cubicBezTo>
                  <a:cubicBezTo>
                    <a:pt x="21" y="24"/>
                    <a:pt x="6" y="22"/>
                    <a:pt x="2" y="8"/>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2"/>
            <p:cNvSpPr/>
            <p:nvPr/>
          </p:nvSpPr>
          <p:spPr>
            <a:xfrm>
              <a:off x="2054157" y="4172889"/>
              <a:ext cx="590" cy="2281"/>
            </a:xfrm>
            <a:custGeom>
              <a:rect b="b" l="l" r="r" t="t"/>
              <a:pathLst>
                <a:path extrusionOk="0" h="85" w="22">
                  <a:moveTo>
                    <a:pt x="0" y="1"/>
                  </a:moveTo>
                  <a:lnTo>
                    <a:pt x="0" y="1"/>
                  </a:lnTo>
                  <a:cubicBezTo>
                    <a:pt x="21" y="22"/>
                    <a:pt x="21" y="63"/>
                    <a:pt x="21" y="84"/>
                  </a:cubicBezTo>
                  <a:cubicBezTo>
                    <a:pt x="21" y="63"/>
                    <a:pt x="21" y="63"/>
                    <a:pt x="21" y="43"/>
                  </a:cubicBezTo>
                  <a:cubicBezTo>
                    <a:pt x="21" y="43"/>
                    <a:pt x="21" y="22"/>
                    <a:pt x="0" y="1"/>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p:nvPr/>
          </p:nvSpPr>
          <p:spPr>
            <a:xfrm>
              <a:off x="2053647" y="4175143"/>
              <a:ext cx="3891" cy="21926"/>
            </a:xfrm>
            <a:custGeom>
              <a:rect b="b" l="l" r="r" t="t"/>
              <a:pathLst>
                <a:path extrusionOk="0" h="817" w="145">
                  <a:moveTo>
                    <a:pt x="1" y="406"/>
                  </a:moveTo>
                  <a:cubicBezTo>
                    <a:pt x="0" y="406"/>
                    <a:pt x="2" y="408"/>
                    <a:pt x="6" y="411"/>
                  </a:cubicBezTo>
                  <a:lnTo>
                    <a:pt x="6" y="411"/>
                  </a:lnTo>
                  <a:cubicBezTo>
                    <a:pt x="3" y="408"/>
                    <a:pt x="1" y="406"/>
                    <a:pt x="1" y="406"/>
                  </a:cubicBezTo>
                  <a:close/>
                  <a:moveTo>
                    <a:pt x="40" y="0"/>
                  </a:moveTo>
                  <a:lnTo>
                    <a:pt x="40" y="0"/>
                  </a:lnTo>
                  <a:cubicBezTo>
                    <a:pt x="19" y="168"/>
                    <a:pt x="19" y="272"/>
                    <a:pt x="19" y="419"/>
                  </a:cubicBezTo>
                  <a:cubicBezTo>
                    <a:pt x="13" y="416"/>
                    <a:pt x="9" y="413"/>
                    <a:pt x="6" y="411"/>
                  </a:cubicBezTo>
                  <a:lnTo>
                    <a:pt x="6" y="411"/>
                  </a:lnTo>
                  <a:cubicBezTo>
                    <a:pt x="12" y="418"/>
                    <a:pt x="19" y="434"/>
                    <a:pt x="19" y="461"/>
                  </a:cubicBezTo>
                  <a:cubicBezTo>
                    <a:pt x="61" y="461"/>
                    <a:pt x="103" y="712"/>
                    <a:pt x="145" y="816"/>
                  </a:cubicBezTo>
                  <a:cubicBezTo>
                    <a:pt x="145" y="670"/>
                    <a:pt x="61" y="544"/>
                    <a:pt x="40" y="398"/>
                  </a:cubicBezTo>
                  <a:cubicBezTo>
                    <a:pt x="27" y="398"/>
                    <a:pt x="22" y="406"/>
                    <a:pt x="20" y="412"/>
                  </a:cubicBezTo>
                  <a:lnTo>
                    <a:pt x="20" y="412"/>
                  </a:lnTo>
                  <a:cubicBezTo>
                    <a:pt x="40" y="288"/>
                    <a:pt x="40" y="144"/>
                    <a:pt x="4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p:nvPr/>
          </p:nvSpPr>
          <p:spPr>
            <a:xfrm>
              <a:off x="2061456" y="4160250"/>
              <a:ext cx="5072" cy="4240"/>
            </a:xfrm>
            <a:custGeom>
              <a:rect b="b" l="l" r="r" t="t"/>
              <a:pathLst>
                <a:path extrusionOk="0" h="158" w="189">
                  <a:moveTo>
                    <a:pt x="28" y="0"/>
                  </a:moveTo>
                  <a:cubicBezTo>
                    <a:pt x="17" y="0"/>
                    <a:pt x="8" y="4"/>
                    <a:pt x="0" y="11"/>
                  </a:cubicBezTo>
                  <a:cubicBezTo>
                    <a:pt x="84" y="74"/>
                    <a:pt x="105" y="74"/>
                    <a:pt x="189" y="158"/>
                  </a:cubicBezTo>
                  <a:cubicBezTo>
                    <a:pt x="154" y="72"/>
                    <a:pt x="78" y="0"/>
                    <a:pt x="28"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2"/>
            <p:cNvSpPr/>
            <p:nvPr/>
          </p:nvSpPr>
          <p:spPr>
            <a:xfrm>
              <a:off x="2054721" y="4182443"/>
              <a:ext cx="1127" cy="2818"/>
            </a:xfrm>
            <a:custGeom>
              <a:rect b="b" l="l" r="r" t="t"/>
              <a:pathLst>
                <a:path extrusionOk="0" h="105" w="42">
                  <a:moveTo>
                    <a:pt x="42" y="0"/>
                  </a:moveTo>
                  <a:cubicBezTo>
                    <a:pt x="21" y="0"/>
                    <a:pt x="0" y="84"/>
                    <a:pt x="0" y="105"/>
                  </a:cubicBezTo>
                  <a:cubicBezTo>
                    <a:pt x="21" y="63"/>
                    <a:pt x="42" y="42"/>
                    <a:pt x="42"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
            <p:cNvSpPr/>
            <p:nvPr/>
          </p:nvSpPr>
          <p:spPr>
            <a:xfrm>
              <a:off x="2055365" y="4178954"/>
              <a:ext cx="483" cy="537"/>
            </a:xfrm>
            <a:custGeom>
              <a:rect b="b" l="l" r="r" t="t"/>
              <a:pathLst>
                <a:path extrusionOk="0" h="20" w="18">
                  <a:moveTo>
                    <a:pt x="10" y="0"/>
                  </a:moveTo>
                  <a:cubicBezTo>
                    <a:pt x="1" y="0"/>
                    <a:pt x="0" y="20"/>
                    <a:pt x="6" y="20"/>
                  </a:cubicBezTo>
                  <a:cubicBezTo>
                    <a:pt x="9" y="20"/>
                    <a:pt x="13" y="16"/>
                    <a:pt x="18" y="5"/>
                  </a:cubicBezTo>
                  <a:cubicBezTo>
                    <a:pt x="15" y="2"/>
                    <a:pt x="12" y="0"/>
                    <a:pt x="10"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2"/>
            <p:cNvSpPr/>
            <p:nvPr/>
          </p:nvSpPr>
          <p:spPr>
            <a:xfrm>
              <a:off x="2054721" y="4175707"/>
              <a:ext cx="2818" cy="9017"/>
            </a:xfrm>
            <a:custGeom>
              <a:rect b="b" l="l" r="r" t="t"/>
              <a:pathLst>
                <a:path extrusionOk="0" h="336" w="105">
                  <a:moveTo>
                    <a:pt x="95" y="201"/>
                  </a:moveTo>
                  <a:lnTo>
                    <a:pt x="95" y="201"/>
                  </a:lnTo>
                  <a:cubicBezTo>
                    <a:pt x="93" y="201"/>
                    <a:pt x="99" y="216"/>
                    <a:pt x="84" y="230"/>
                  </a:cubicBezTo>
                  <a:cubicBezTo>
                    <a:pt x="105" y="230"/>
                    <a:pt x="105" y="230"/>
                    <a:pt x="105" y="210"/>
                  </a:cubicBezTo>
                  <a:cubicBezTo>
                    <a:pt x="99" y="203"/>
                    <a:pt x="96" y="201"/>
                    <a:pt x="95" y="201"/>
                  </a:cubicBezTo>
                  <a:close/>
                  <a:moveTo>
                    <a:pt x="21" y="0"/>
                  </a:moveTo>
                  <a:cubicBezTo>
                    <a:pt x="0" y="21"/>
                    <a:pt x="42" y="126"/>
                    <a:pt x="42" y="126"/>
                  </a:cubicBezTo>
                  <a:cubicBezTo>
                    <a:pt x="63" y="168"/>
                    <a:pt x="63" y="293"/>
                    <a:pt x="105" y="335"/>
                  </a:cubicBezTo>
                  <a:cubicBezTo>
                    <a:pt x="105" y="293"/>
                    <a:pt x="84" y="293"/>
                    <a:pt x="84" y="230"/>
                  </a:cubicBezTo>
                  <a:cubicBezTo>
                    <a:pt x="63" y="168"/>
                    <a:pt x="42" y="84"/>
                    <a:pt x="21"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2"/>
            <p:cNvSpPr/>
            <p:nvPr/>
          </p:nvSpPr>
          <p:spPr>
            <a:xfrm>
              <a:off x="2056948" y="4179383"/>
              <a:ext cx="3462" cy="912"/>
            </a:xfrm>
            <a:custGeom>
              <a:rect b="b" l="l" r="r" t="t"/>
              <a:pathLst>
                <a:path extrusionOk="0" h="34" w="129">
                  <a:moveTo>
                    <a:pt x="18" y="0"/>
                  </a:moveTo>
                  <a:cubicBezTo>
                    <a:pt x="8" y="0"/>
                    <a:pt x="1" y="3"/>
                    <a:pt x="1" y="10"/>
                  </a:cubicBezTo>
                  <a:cubicBezTo>
                    <a:pt x="25" y="22"/>
                    <a:pt x="84" y="34"/>
                    <a:pt x="110" y="34"/>
                  </a:cubicBezTo>
                  <a:cubicBezTo>
                    <a:pt x="128" y="34"/>
                    <a:pt x="129" y="27"/>
                    <a:pt x="85" y="10"/>
                  </a:cubicBezTo>
                  <a:cubicBezTo>
                    <a:pt x="71" y="10"/>
                    <a:pt x="38" y="0"/>
                    <a:pt x="18"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2"/>
            <p:cNvSpPr/>
            <p:nvPr/>
          </p:nvSpPr>
          <p:spPr>
            <a:xfrm>
              <a:off x="2067065" y="4166073"/>
              <a:ext cx="2281" cy="2442"/>
            </a:xfrm>
            <a:custGeom>
              <a:rect b="b" l="l" r="r" t="t"/>
              <a:pathLst>
                <a:path extrusionOk="0" h="91" w="85">
                  <a:moveTo>
                    <a:pt x="8" y="0"/>
                  </a:moveTo>
                  <a:cubicBezTo>
                    <a:pt x="5" y="0"/>
                    <a:pt x="3" y="1"/>
                    <a:pt x="1" y="4"/>
                  </a:cubicBezTo>
                  <a:cubicBezTo>
                    <a:pt x="19" y="22"/>
                    <a:pt x="54" y="91"/>
                    <a:pt x="77" y="91"/>
                  </a:cubicBezTo>
                  <a:cubicBezTo>
                    <a:pt x="79" y="91"/>
                    <a:pt x="82" y="90"/>
                    <a:pt x="84" y="87"/>
                  </a:cubicBezTo>
                  <a:cubicBezTo>
                    <a:pt x="66" y="69"/>
                    <a:pt x="30" y="0"/>
                    <a:pt x="8" y="0"/>
                  </a:cubicBezTo>
                  <a:close/>
                </a:path>
              </a:pathLst>
            </a:custGeom>
            <a:solidFill>
              <a:srgbClr val="9575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2"/>
            <p:cNvSpPr/>
            <p:nvPr/>
          </p:nvSpPr>
          <p:spPr>
            <a:xfrm>
              <a:off x="1910402" y="2467635"/>
              <a:ext cx="280801" cy="598074"/>
            </a:xfrm>
            <a:custGeom>
              <a:rect b="b" l="l" r="r" t="t"/>
              <a:pathLst>
                <a:path extrusionOk="0" h="22285" w="10463">
                  <a:moveTo>
                    <a:pt x="1" y="1"/>
                  </a:moveTo>
                  <a:lnTo>
                    <a:pt x="1" y="22284"/>
                  </a:lnTo>
                  <a:lnTo>
                    <a:pt x="10463" y="22284"/>
                  </a:lnTo>
                  <a:lnTo>
                    <a:pt x="10463" y="1"/>
                  </a:lnTo>
                  <a:close/>
                </a:path>
              </a:pathLst>
            </a:custGeom>
            <a:solidFill>
              <a:srgbClr val="BF91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 name="Google Shape;457;p22"/>
            <p:cNvGrpSpPr/>
            <p:nvPr/>
          </p:nvGrpSpPr>
          <p:grpSpPr>
            <a:xfrm>
              <a:off x="831556" y="696269"/>
              <a:ext cx="1140642" cy="1817167"/>
              <a:chOff x="3441875" y="1723775"/>
              <a:chExt cx="1062545" cy="1692750"/>
            </a:xfrm>
          </p:grpSpPr>
          <p:sp>
            <p:nvSpPr>
              <p:cNvPr id="458" name="Google Shape;458;p22"/>
              <p:cNvSpPr/>
              <p:nvPr/>
            </p:nvSpPr>
            <p:spPr>
              <a:xfrm>
                <a:off x="3625095" y="2364050"/>
                <a:ext cx="879325" cy="1052475"/>
              </a:xfrm>
              <a:custGeom>
                <a:rect b="b" l="l" r="r" t="t"/>
                <a:pathLst>
                  <a:path extrusionOk="0" fill="none" h="42099" w="35173">
                    <a:moveTo>
                      <a:pt x="33290" y="42098"/>
                    </a:moveTo>
                    <a:cubicBezTo>
                      <a:pt x="33290" y="42098"/>
                      <a:pt x="35173" y="27891"/>
                      <a:pt x="23372" y="27891"/>
                    </a:cubicBezTo>
                    <a:lnTo>
                      <a:pt x="10148" y="27891"/>
                    </a:lnTo>
                    <a:cubicBezTo>
                      <a:pt x="10148" y="27891"/>
                      <a:pt x="0" y="28142"/>
                      <a:pt x="0" y="15902"/>
                    </a:cubicBezTo>
                    <a:lnTo>
                      <a:pt x="0" y="0"/>
                    </a:lnTo>
                  </a:path>
                </a:pathLst>
              </a:custGeom>
              <a:solidFill>
                <a:schemeClr val="accent3"/>
              </a:solidFill>
              <a:ln cap="rnd" cmpd="sng" w="653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2"/>
              <p:cNvSpPr/>
              <p:nvPr/>
            </p:nvSpPr>
            <p:spPr>
              <a:xfrm>
                <a:off x="3630725" y="1736325"/>
                <a:ext cx="242200" cy="963575"/>
              </a:xfrm>
              <a:custGeom>
                <a:rect b="b" l="l" r="r" t="t"/>
                <a:pathLst>
                  <a:path extrusionOk="0" fill="none" h="38543" w="9688">
                    <a:moveTo>
                      <a:pt x="0" y="36764"/>
                    </a:moveTo>
                    <a:cubicBezTo>
                      <a:pt x="0" y="36764"/>
                      <a:pt x="9688" y="38542"/>
                      <a:pt x="9688" y="27892"/>
                    </a:cubicBezTo>
                    <a:lnTo>
                      <a:pt x="9688" y="1"/>
                    </a:lnTo>
                  </a:path>
                </a:pathLst>
              </a:custGeom>
              <a:solidFill>
                <a:schemeClr val="accent3"/>
              </a:solidFill>
              <a:ln cap="rnd" cmpd="sng" w="460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2"/>
              <p:cNvSpPr/>
              <p:nvPr/>
            </p:nvSpPr>
            <p:spPr>
              <a:xfrm>
                <a:off x="3441875" y="2325850"/>
                <a:ext cx="141775" cy="228625"/>
              </a:xfrm>
              <a:custGeom>
                <a:rect b="b" l="l" r="r" t="t"/>
                <a:pathLst>
                  <a:path extrusionOk="0" fill="none" h="9145" w="5671">
                    <a:moveTo>
                      <a:pt x="1" y="1"/>
                    </a:moveTo>
                    <a:lnTo>
                      <a:pt x="1" y="5085"/>
                    </a:lnTo>
                    <a:cubicBezTo>
                      <a:pt x="1" y="5085"/>
                      <a:pt x="942" y="9144"/>
                      <a:pt x="5671" y="9144"/>
                    </a:cubicBezTo>
                  </a:path>
                </a:pathLst>
              </a:custGeom>
              <a:solidFill>
                <a:schemeClr val="accent3"/>
              </a:solidFill>
              <a:ln cap="rnd" cmpd="sng" w="460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
              <p:cNvSpPr/>
              <p:nvPr/>
            </p:nvSpPr>
            <p:spPr>
              <a:xfrm>
                <a:off x="3583625" y="1825250"/>
                <a:ext cx="259475" cy="355200"/>
              </a:xfrm>
              <a:custGeom>
                <a:rect b="b" l="l" r="r" t="t"/>
                <a:pathLst>
                  <a:path extrusionOk="0" fill="none" h="14208" w="10379">
                    <a:moveTo>
                      <a:pt x="3307" y="1"/>
                    </a:moveTo>
                    <a:cubicBezTo>
                      <a:pt x="3307" y="1"/>
                      <a:pt x="1" y="14208"/>
                      <a:pt x="10379" y="14208"/>
                    </a:cubicBezTo>
                  </a:path>
                </a:pathLst>
              </a:custGeom>
              <a:solidFill>
                <a:schemeClr val="accent3"/>
              </a:solidFill>
              <a:ln cap="rnd" cmpd="sng" w="460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2"/>
              <p:cNvSpPr/>
              <p:nvPr/>
            </p:nvSpPr>
            <p:spPr>
              <a:xfrm>
                <a:off x="3896450" y="1723775"/>
                <a:ext cx="135500" cy="298200"/>
              </a:xfrm>
              <a:custGeom>
                <a:rect b="b" l="l" r="r" t="t"/>
                <a:pathLst>
                  <a:path extrusionOk="0" fill="none" h="11928" w="5420">
                    <a:moveTo>
                      <a:pt x="0" y="8621"/>
                    </a:moveTo>
                    <a:cubicBezTo>
                      <a:pt x="0" y="8621"/>
                      <a:pt x="5419" y="11927"/>
                      <a:pt x="5419" y="1"/>
                    </a:cubicBezTo>
                  </a:path>
                </a:pathLst>
              </a:custGeom>
              <a:solidFill>
                <a:schemeClr val="accent3"/>
              </a:solidFill>
              <a:ln cap="rnd" cmpd="sng" w="460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22"/>
            <p:cNvGrpSpPr/>
            <p:nvPr/>
          </p:nvGrpSpPr>
          <p:grpSpPr>
            <a:xfrm>
              <a:off x="1408267" y="410450"/>
              <a:ext cx="1216458" cy="2109723"/>
              <a:chOff x="3979100" y="1457525"/>
              <a:chExt cx="1133170" cy="1965275"/>
            </a:xfrm>
          </p:grpSpPr>
          <p:sp>
            <p:nvSpPr>
              <p:cNvPr id="464" name="Google Shape;464;p22"/>
              <p:cNvSpPr/>
              <p:nvPr/>
            </p:nvSpPr>
            <p:spPr>
              <a:xfrm>
                <a:off x="4575020" y="2047050"/>
                <a:ext cx="537250" cy="1375750"/>
              </a:xfrm>
              <a:custGeom>
                <a:rect b="b" l="l" r="r" t="t"/>
                <a:pathLst>
                  <a:path extrusionOk="0" fill="none" h="55030" w="21490">
                    <a:moveTo>
                      <a:pt x="231" y="55030"/>
                    </a:moveTo>
                    <a:lnTo>
                      <a:pt x="231" y="30946"/>
                    </a:lnTo>
                    <a:cubicBezTo>
                      <a:pt x="231" y="30946"/>
                      <a:pt x="1" y="22828"/>
                      <a:pt x="9688" y="22828"/>
                    </a:cubicBezTo>
                    <a:cubicBezTo>
                      <a:pt x="9688" y="22828"/>
                      <a:pt x="21489" y="24858"/>
                      <a:pt x="21238" y="17493"/>
                    </a:cubicBezTo>
                    <a:lnTo>
                      <a:pt x="21238" y="0"/>
                    </a:lnTo>
                  </a:path>
                </a:pathLst>
              </a:custGeom>
              <a:solidFill>
                <a:schemeClr val="dk2"/>
              </a:solidFill>
              <a:ln cap="rnd" cmpd="sng" w="784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
              <p:cNvSpPr/>
              <p:nvPr/>
            </p:nvSpPr>
            <p:spPr>
              <a:xfrm>
                <a:off x="4173675" y="1457525"/>
                <a:ext cx="377700" cy="1445325"/>
              </a:xfrm>
              <a:custGeom>
                <a:rect b="b" l="l" r="r" t="t"/>
                <a:pathLst>
                  <a:path extrusionOk="0" fill="none" h="57813" w="15108">
                    <a:moveTo>
                      <a:pt x="2365" y="1"/>
                    </a:moveTo>
                    <a:lnTo>
                      <a:pt x="2365" y="48188"/>
                    </a:lnTo>
                    <a:cubicBezTo>
                      <a:pt x="2365" y="48188"/>
                      <a:pt x="1" y="57812"/>
                      <a:pt x="15108" y="57812"/>
                    </a:cubicBezTo>
                  </a:path>
                </a:pathLst>
              </a:custGeom>
              <a:solidFill>
                <a:schemeClr val="dk2"/>
              </a:solidFill>
              <a:ln cap="rnd" cmpd="sng" w="653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2"/>
              <p:cNvSpPr/>
              <p:nvPr/>
            </p:nvSpPr>
            <p:spPr>
              <a:xfrm>
                <a:off x="4687350" y="1457525"/>
                <a:ext cx="377700" cy="893975"/>
              </a:xfrm>
              <a:custGeom>
                <a:rect b="b" l="l" r="r" t="t"/>
                <a:pathLst>
                  <a:path extrusionOk="0" fill="none" h="35759" w="15108">
                    <a:moveTo>
                      <a:pt x="1403" y="1"/>
                    </a:moveTo>
                    <a:lnTo>
                      <a:pt x="1403" y="28645"/>
                    </a:lnTo>
                    <a:cubicBezTo>
                      <a:pt x="1403" y="28645"/>
                      <a:pt x="1" y="35759"/>
                      <a:pt x="15108" y="35759"/>
                    </a:cubicBezTo>
                  </a:path>
                </a:pathLst>
              </a:custGeom>
              <a:solidFill>
                <a:schemeClr val="dk2"/>
              </a:solidFill>
              <a:ln cap="rnd" cmpd="sng" w="460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2"/>
              <p:cNvSpPr/>
              <p:nvPr/>
            </p:nvSpPr>
            <p:spPr>
              <a:xfrm>
                <a:off x="4238550" y="1901100"/>
                <a:ext cx="230175" cy="494875"/>
              </a:xfrm>
              <a:custGeom>
                <a:rect b="b" l="l" r="r" t="t"/>
                <a:pathLst>
                  <a:path extrusionOk="0" fill="none" h="19795" w="9207">
                    <a:moveTo>
                      <a:pt x="0" y="18769"/>
                    </a:moveTo>
                    <a:cubicBezTo>
                      <a:pt x="0" y="18769"/>
                      <a:pt x="8495" y="19794"/>
                      <a:pt x="9207" y="12178"/>
                    </a:cubicBezTo>
                    <a:lnTo>
                      <a:pt x="9207" y="1"/>
                    </a:lnTo>
                  </a:path>
                </a:pathLst>
              </a:custGeom>
              <a:solidFill>
                <a:schemeClr val="dk2"/>
              </a:solidFill>
              <a:ln cap="rnd" cmpd="sng" w="460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2"/>
              <p:cNvSpPr/>
              <p:nvPr/>
            </p:nvSpPr>
            <p:spPr>
              <a:xfrm>
                <a:off x="3979100" y="2332125"/>
                <a:ext cx="218150" cy="336375"/>
              </a:xfrm>
              <a:custGeom>
                <a:rect b="b" l="l" r="r" t="t"/>
                <a:pathLst>
                  <a:path extrusionOk="0" fill="none" h="13455" w="8726">
                    <a:moveTo>
                      <a:pt x="1402" y="1"/>
                    </a:moveTo>
                    <a:cubicBezTo>
                      <a:pt x="1402" y="1"/>
                      <a:pt x="0" y="13455"/>
                      <a:pt x="8725" y="13455"/>
                    </a:cubicBezTo>
                  </a:path>
                </a:pathLst>
              </a:custGeom>
              <a:solidFill>
                <a:schemeClr val="dk2"/>
              </a:solidFill>
              <a:ln cap="rnd" cmpd="sng" w="460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 name="Google Shape;469;p22"/>
            <p:cNvGrpSpPr/>
            <p:nvPr/>
          </p:nvGrpSpPr>
          <p:grpSpPr>
            <a:xfrm>
              <a:off x="2187118" y="737277"/>
              <a:ext cx="1070870" cy="1776159"/>
              <a:chOff x="4704625" y="1761975"/>
              <a:chExt cx="997550" cy="1654550"/>
            </a:xfrm>
          </p:grpSpPr>
          <p:sp>
            <p:nvSpPr>
              <p:cNvPr id="470" name="Google Shape;470;p22"/>
              <p:cNvSpPr/>
              <p:nvPr/>
            </p:nvSpPr>
            <p:spPr>
              <a:xfrm>
                <a:off x="4704625" y="2345200"/>
                <a:ext cx="850050" cy="1071325"/>
              </a:xfrm>
              <a:custGeom>
                <a:rect b="b" l="l" r="r" t="t"/>
                <a:pathLst>
                  <a:path extrusionOk="0" fill="none" h="42853" w="34002">
                    <a:moveTo>
                      <a:pt x="0" y="42852"/>
                    </a:moveTo>
                    <a:cubicBezTo>
                      <a:pt x="0" y="42852"/>
                      <a:pt x="251" y="29671"/>
                      <a:pt x="12303" y="29671"/>
                    </a:cubicBezTo>
                    <a:lnTo>
                      <a:pt x="24355" y="29671"/>
                    </a:lnTo>
                    <a:cubicBezTo>
                      <a:pt x="24355" y="29671"/>
                      <a:pt x="34001" y="26365"/>
                      <a:pt x="34001" y="18497"/>
                    </a:cubicBezTo>
                    <a:lnTo>
                      <a:pt x="34001" y="1"/>
                    </a:lnTo>
                  </a:path>
                </a:pathLst>
              </a:custGeom>
              <a:solidFill>
                <a:schemeClr val="dk2"/>
              </a:solidFill>
              <a:ln cap="rnd" cmpd="sng" w="653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2"/>
              <p:cNvSpPr/>
              <p:nvPr/>
            </p:nvSpPr>
            <p:spPr>
              <a:xfrm>
                <a:off x="5277400" y="1761975"/>
                <a:ext cx="271500" cy="982375"/>
              </a:xfrm>
              <a:custGeom>
                <a:rect b="b" l="l" r="r" t="t"/>
                <a:pathLst>
                  <a:path extrusionOk="0" fill="none" h="39295" w="10860">
                    <a:moveTo>
                      <a:pt x="10860" y="34733"/>
                    </a:moveTo>
                    <a:cubicBezTo>
                      <a:pt x="10860" y="34733"/>
                      <a:pt x="1" y="39295"/>
                      <a:pt x="1" y="25611"/>
                    </a:cubicBezTo>
                    <a:lnTo>
                      <a:pt x="1" y="0"/>
                    </a:lnTo>
                  </a:path>
                </a:pathLst>
              </a:custGeom>
              <a:solidFill>
                <a:schemeClr val="dk2"/>
              </a:solidFill>
              <a:ln cap="rnd" cmpd="sng" w="4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2"/>
              <p:cNvSpPr/>
              <p:nvPr/>
            </p:nvSpPr>
            <p:spPr>
              <a:xfrm>
                <a:off x="5566675" y="2332125"/>
                <a:ext cx="135500" cy="266275"/>
              </a:xfrm>
              <a:custGeom>
                <a:rect b="b" l="l" r="r" t="t"/>
                <a:pathLst>
                  <a:path extrusionOk="0" fill="none" h="10651" w="5420">
                    <a:moveTo>
                      <a:pt x="0" y="8893"/>
                    </a:moveTo>
                    <a:cubicBezTo>
                      <a:pt x="0" y="8893"/>
                      <a:pt x="5420" y="10651"/>
                      <a:pt x="5420" y="1"/>
                    </a:cubicBezTo>
                  </a:path>
                </a:pathLst>
              </a:custGeom>
              <a:solidFill>
                <a:schemeClr val="dk2"/>
              </a:solidFill>
              <a:ln cap="rnd" cmpd="sng" w="460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 name="Google Shape;473;p22"/>
            <p:cNvSpPr/>
            <p:nvPr/>
          </p:nvSpPr>
          <p:spPr>
            <a:xfrm>
              <a:off x="1826193" y="2447991"/>
              <a:ext cx="444751" cy="121306"/>
            </a:xfrm>
            <a:custGeom>
              <a:rect b="b" l="l" r="r" t="t"/>
              <a:pathLst>
                <a:path extrusionOk="0" h="4520" w="16572">
                  <a:moveTo>
                    <a:pt x="8286" y="0"/>
                  </a:moveTo>
                  <a:cubicBezTo>
                    <a:pt x="3704" y="0"/>
                    <a:pt x="0" y="1005"/>
                    <a:pt x="0" y="2260"/>
                  </a:cubicBezTo>
                  <a:cubicBezTo>
                    <a:pt x="0" y="3495"/>
                    <a:pt x="3704" y="4520"/>
                    <a:pt x="8286" y="4520"/>
                  </a:cubicBezTo>
                  <a:cubicBezTo>
                    <a:pt x="12868" y="4520"/>
                    <a:pt x="16572" y="3495"/>
                    <a:pt x="16572" y="2260"/>
                  </a:cubicBezTo>
                  <a:cubicBezTo>
                    <a:pt x="16572" y="1005"/>
                    <a:pt x="12868" y="0"/>
                    <a:pt x="82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2"/>
            <p:cNvSpPr/>
            <p:nvPr/>
          </p:nvSpPr>
          <p:spPr>
            <a:xfrm>
              <a:off x="2106378" y="3524358"/>
              <a:ext cx="179140" cy="166822"/>
            </a:xfrm>
            <a:custGeom>
              <a:rect b="b" l="l" r="r" t="t"/>
              <a:pathLst>
                <a:path extrusionOk="0" h="6216" w="6675">
                  <a:moveTo>
                    <a:pt x="3348" y="1"/>
                  </a:moveTo>
                  <a:cubicBezTo>
                    <a:pt x="1507" y="1"/>
                    <a:pt x="0" y="1382"/>
                    <a:pt x="0" y="3098"/>
                  </a:cubicBezTo>
                  <a:cubicBezTo>
                    <a:pt x="0" y="4813"/>
                    <a:pt x="1507" y="6215"/>
                    <a:pt x="3348" y="6215"/>
                  </a:cubicBezTo>
                  <a:cubicBezTo>
                    <a:pt x="5189" y="6215"/>
                    <a:pt x="6675" y="4813"/>
                    <a:pt x="6675" y="3098"/>
                  </a:cubicBezTo>
                  <a:cubicBezTo>
                    <a:pt x="6675" y="1382"/>
                    <a:pt x="5189" y="1"/>
                    <a:pt x="3348" y="1"/>
                  </a:cubicBezTo>
                  <a:close/>
                </a:path>
              </a:pathLst>
            </a:custGeom>
            <a:solidFill>
              <a:srgbClr val="22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2"/>
            <p:cNvSpPr/>
            <p:nvPr/>
          </p:nvSpPr>
          <p:spPr>
            <a:xfrm>
              <a:off x="1919391" y="3409825"/>
              <a:ext cx="75843" cy="70770"/>
            </a:xfrm>
            <a:custGeom>
              <a:rect b="b" l="l" r="r" t="t"/>
              <a:pathLst>
                <a:path extrusionOk="0" h="2637" w="2826">
                  <a:moveTo>
                    <a:pt x="1402" y="0"/>
                  </a:moveTo>
                  <a:cubicBezTo>
                    <a:pt x="628" y="0"/>
                    <a:pt x="1" y="586"/>
                    <a:pt x="1" y="1319"/>
                  </a:cubicBezTo>
                  <a:cubicBezTo>
                    <a:pt x="1" y="2051"/>
                    <a:pt x="628" y="2637"/>
                    <a:pt x="1402" y="2637"/>
                  </a:cubicBezTo>
                  <a:cubicBezTo>
                    <a:pt x="2198" y="2637"/>
                    <a:pt x="2825" y="2051"/>
                    <a:pt x="2825" y="1319"/>
                  </a:cubicBezTo>
                  <a:cubicBezTo>
                    <a:pt x="2825" y="586"/>
                    <a:pt x="2198" y="0"/>
                    <a:pt x="1402" y="0"/>
                  </a:cubicBezTo>
                  <a:close/>
                </a:path>
              </a:pathLst>
            </a:custGeom>
            <a:solidFill>
              <a:srgbClr val="22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2"/>
            <p:cNvSpPr/>
            <p:nvPr/>
          </p:nvSpPr>
          <p:spPr>
            <a:xfrm>
              <a:off x="1825629" y="3746716"/>
              <a:ext cx="118514" cy="110087"/>
            </a:xfrm>
            <a:custGeom>
              <a:rect b="b" l="l" r="r" t="t"/>
              <a:pathLst>
                <a:path extrusionOk="0" h="4102" w="4416">
                  <a:moveTo>
                    <a:pt x="2218" y="1"/>
                  </a:moveTo>
                  <a:cubicBezTo>
                    <a:pt x="984" y="1"/>
                    <a:pt x="0" y="921"/>
                    <a:pt x="0" y="2051"/>
                  </a:cubicBezTo>
                  <a:cubicBezTo>
                    <a:pt x="0" y="3181"/>
                    <a:pt x="984" y="4102"/>
                    <a:pt x="2218" y="4102"/>
                  </a:cubicBezTo>
                  <a:cubicBezTo>
                    <a:pt x="3432" y="4102"/>
                    <a:pt x="4415" y="3181"/>
                    <a:pt x="4415" y="2051"/>
                  </a:cubicBezTo>
                  <a:cubicBezTo>
                    <a:pt x="4415" y="921"/>
                    <a:pt x="3432" y="1"/>
                    <a:pt x="2218" y="1"/>
                  </a:cubicBezTo>
                  <a:close/>
                </a:path>
              </a:pathLst>
            </a:custGeom>
            <a:solidFill>
              <a:srgbClr val="22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2"/>
            <p:cNvSpPr/>
            <p:nvPr/>
          </p:nvSpPr>
          <p:spPr>
            <a:xfrm>
              <a:off x="1755050" y="2584673"/>
              <a:ext cx="301009" cy="2032530"/>
            </a:xfrm>
            <a:custGeom>
              <a:rect b="b" l="l" r="r" t="t"/>
              <a:pathLst>
                <a:path extrusionOk="0" h="80013" w="11216">
                  <a:moveTo>
                    <a:pt x="11215" y="0"/>
                  </a:moveTo>
                  <a:lnTo>
                    <a:pt x="0" y="251"/>
                  </a:lnTo>
                  <a:lnTo>
                    <a:pt x="0" y="67730"/>
                  </a:lnTo>
                  <a:cubicBezTo>
                    <a:pt x="0" y="67730"/>
                    <a:pt x="230" y="79426"/>
                    <a:pt x="11215" y="80012"/>
                  </a:cubicBezTo>
                  <a:lnTo>
                    <a:pt x="11215" y="0"/>
                  </a:lnTo>
                  <a:close/>
                </a:path>
              </a:pathLst>
            </a:custGeom>
            <a:solidFill>
              <a:srgbClr val="595959">
                <a:alpha val="19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 name="Google Shape;478;p22"/>
          <p:cNvGrpSpPr/>
          <p:nvPr/>
        </p:nvGrpSpPr>
        <p:grpSpPr>
          <a:xfrm>
            <a:off x="637789" y="553350"/>
            <a:ext cx="2828111" cy="1794739"/>
            <a:chOff x="637789" y="553350"/>
            <a:chExt cx="2828111" cy="1794739"/>
          </a:xfrm>
        </p:grpSpPr>
        <p:grpSp>
          <p:nvGrpSpPr>
            <p:cNvPr id="479" name="Google Shape;479;p22"/>
            <p:cNvGrpSpPr/>
            <p:nvPr/>
          </p:nvGrpSpPr>
          <p:grpSpPr>
            <a:xfrm>
              <a:off x="3063625" y="883675"/>
              <a:ext cx="402275" cy="408550"/>
              <a:chOff x="3141175" y="663975"/>
              <a:chExt cx="402275" cy="408550"/>
            </a:xfrm>
          </p:grpSpPr>
          <p:sp>
            <p:nvSpPr>
              <p:cNvPr id="480" name="Google Shape;480;p22"/>
              <p:cNvSpPr/>
              <p:nvPr/>
            </p:nvSpPr>
            <p:spPr>
              <a:xfrm>
                <a:off x="3141175" y="663975"/>
                <a:ext cx="402275" cy="408550"/>
              </a:xfrm>
              <a:custGeom>
                <a:rect b="b" l="l" r="r" t="t"/>
                <a:pathLst>
                  <a:path extrusionOk="0" h="16342" w="16091">
                    <a:moveTo>
                      <a:pt x="11341" y="0"/>
                    </a:moveTo>
                    <a:cubicBezTo>
                      <a:pt x="1" y="2176"/>
                      <a:pt x="3474" y="16342"/>
                      <a:pt x="3474" y="16342"/>
                    </a:cubicBezTo>
                    <a:cubicBezTo>
                      <a:pt x="16091" y="8307"/>
                      <a:pt x="11342" y="1"/>
                      <a:pt x="11341"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2"/>
              <p:cNvSpPr/>
              <p:nvPr/>
            </p:nvSpPr>
            <p:spPr>
              <a:xfrm>
                <a:off x="3228000" y="663975"/>
                <a:ext cx="315425" cy="408550"/>
              </a:xfrm>
              <a:custGeom>
                <a:rect b="b" l="l" r="r" t="t"/>
                <a:pathLst>
                  <a:path extrusionOk="0" h="16342" w="12617">
                    <a:moveTo>
                      <a:pt x="7868" y="0"/>
                    </a:moveTo>
                    <a:lnTo>
                      <a:pt x="1" y="16342"/>
                    </a:lnTo>
                    <a:cubicBezTo>
                      <a:pt x="12617" y="8307"/>
                      <a:pt x="7869" y="1"/>
                      <a:pt x="7868"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22"/>
            <p:cNvGrpSpPr/>
            <p:nvPr/>
          </p:nvGrpSpPr>
          <p:grpSpPr>
            <a:xfrm>
              <a:off x="2224875" y="553350"/>
              <a:ext cx="382400" cy="253800"/>
              <a:chOff x="3536625" y="701950"/>
              <a:chExt cx="382400" cy="253800"/>
            </a:xfrm>
          </p:grpSpPr>
          <p:sp>
            <p:nvSpPr>
              <p:cNvPr id="483" name="Google Shape;483;p22"/>
              <p:cNvSpPr/>
              <p:nvPr/>
            </p:nvSpPr>
            <p:spPr>
              <a:xfrm>
                <a:off x="3536625" y="701950"/>
                <a:ext cx="382400" cy="253800"/>
              </a:xfrm>
              <a:custGeom>
                <a:rect b="b" l="l" r="r" t="t"/>
                <a:pathLst>
                  <a:path extrusionOk="0" h="10152" w="15296">
                    <a:moveTo>
                      <a:pt x="3945" y="0"/>
                    </a:moveTo>
                    <a:cubicBezTo>
                      <a:pt x="1605" y="0"/>
                      <a:pt x="1" y="929"/>
                      <a:pt x="1" y="929"/>
                    </a:cubicBezTo>
                    <a:cubicBezTo>
                      <a:pt x="486" y="8699"/>
                      <a:pt x="6361" y="10151"/>
                      <a:pt x="10685" y="10151"/>
                    </a:cubicBezTo>
                    <a:cubicBezTo>
                      <a:pt x="13267" y="10151"/>
                      <a:pt x="15296" y="9634"/>
                      <a:pt x="15296" y="9634"/>
                    </a:cubicBezTo>
                    <a:cubicBezTo>
                      <a:pt x="11595" y="1691"/>
                      <a:pt x="7101" y="0"/>
                      <a:pt x="394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2"/>
              <p:cNvSpPr/>
              <p:nvPr/>
            </p:nvSpPr>
            <p:spPr>
              <a:xfrm>
                <a:off x="3536625" y="701950"/>
                <a:ext cx="382400" cy="240850"/>
              </a:xfrm>
              <a:custGeom>
                <a:rect b="b" l="l" r="r" t="t"/>
                <a:pathLst>
                  <a:path extrusionOk="0" h="9634" w="15296">
                    <a:moveTo>
                      <a:pt x="3945" y="0"/>
                    </a:moveTo>
                    <a:cubicBezTo>
                      <a:pt x="1605" y="0"/>
                      <a:pt x="1" y="929"/>
                      <a:pt x="1" y="929"/>
                    </a:cubicBezTo>
                    <a:lnTo>
                      <a:pt x="15296" y="9634"/>
                    </a:lnTo>
                    <a:cubicBezTo>
                      <a:pt x="11595" y="1691"/>
                      <a:pt x="7101" y="0"/>
                      <a:pt x="394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 name="Google Shape;485;p22"/>
            <p:cNvGrpSpPr/>
            <p:nvPr/>
          </p:nvGrpSpPr>
          <p:grpSpPr>
            <a:xfrm rot="1356346">
              <a:off x="2253913" y="1598938"/>
              <a:ext cx="324335" cy="340660"/>
              <a:chOff x="3930525" y="183675"/>
              <a:chExt cx="324325" cy="340650"/>
            </a:xfrm>
          </p:grpSpPr>
          <p:sp>
            <p:nvSpPr>
              <p:cNvPr id="486" name="Google Shape;486;p22"/>
              <p:cNvSpPr/>
              <p:nvPr/>
            </p:nvSpPr>
            <p:spPr>
              <a:xfrm>
                <a:off x="3930525" y="280025"/>
                <a:ext cx="256850" cy="244300"/>
              </a:xfrm>
              <a:custGeom>
                <a:rect b="b" l="l" r="r" t="t"/>
                <a:pathLst>
                  <a:path extrusionOk="0" h="9772" w="10274">
                    <a:moveTo>
                      <a:pt x="4018" y="0"/>
                    </a:moveTo>
                    <a:lnTo>
                      <a:pt x="4018" y="0"/>
                    </a:lnTo>
                    <a:cubicBezTo>
                      <a:pt x="0" y="6466"/>
                      <a:pt x="8579" y="9772"/>
                      <a:pt x="8579" y="9772"/>
                    </a:cubicBezTo>
                    <a:cubicBezTo>
                      <a:pt x="10274" y="566"/>
                      <a:pt x="4019" y="0"/>
                      <a:pt x="401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2"/>
              <p:cNvSpPr/>
              <p:nvPr/>
            </p:nvSpPr>
            <p:spPr>
              <a:xfrm>
                <a:off x="4030950" y="280025"/>
                <a:ext cx="156425" cy="244300"/>
              </a:xfrm>
              <a:custGeom>
                <a:rect b="b" l="l" r="r" t="t"/>
                <a:pathLst>
                  <a:path extrusionOk="0" h="9772" w="6257">
                    <a:moveTo>
                      <a:pt x="1" y="0"/>
                    </a:moveTo>
                    <a:lnTo>
                      <a:pt x="4562" y="9772"/>
                    </a:lnTo>
                    <a:cubicBezTo>
                      <a:pt x="6257" y="566"/>
                      <a:pt x="2" y="0"/>
                      <a:pt x="1"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2"/>
              <p:cNvSpPr/>
              <p:nvPr/>
            </p:nvSpPr>
            <p:spPr>
              <a:xfrm>
                <a:off x="4050825" y="183675"/>
                <a:ext cx="204025" cy="121225"/>
              </a:xfrm>
              <a:custGeom>
                <a:rect b="b" l="l" r="r" t="t"/>
                <a:pathLst>
                  <a:path extrusionOk="0" h="4849" w="8161">
                    <a:moveTo>
                      <a:pt x="5582" y="0"/>
                    </a:moveTo>
                    <a:cubicBezTo>
                      <a:pt x="431" y="0"/>
                      <a:pt x="1" y="3917"/>
                      <a:pt x="1" y="3917"/>
                    </a:cubicBezTo>
                    <a:cubicBezTo>
                      <a:pt x="1040" y="4581"/>
                      <a:pt x="1984" y="4849"/>
                      <a:pt x="2830" y="4849"/>
                    </a:cubicBezTo>
                    <a:cubicBezTo>
                      <a:pt x="6329" y="4849"/>
                      <a:pt x="8161" y="276"/>
                      <a:pt x="8161" y="276"/>
                    </a:cubicBezTo>
                    <a:cubicBezTo>
                      <a:pt x="7191" y="84"/>
                      <a:pt x="6336" y="0"/>
                      <a:pt x="5582"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2"/>
              <p:cNvSpPr/>
              <p:nvPr/>
            </p:nvSpPr>
            <p:spPr>
              <a:xfrm>
                <a:off x="4050825" y="183675"/>
                <a:ext cx="204025" cy="97950"/>
              </a:xfrm>
              <a:custGeom>
                <a:rect b="b" l="l" r="r" t="t"/>
                <a:pathLst>
                  <a:path extrusionOk="0" h="3918" w="8161">
                    <a:moveTo>
                      <a:pt x="5582" y="0"/>
                    </a:moveTo>
                    <a:cubicBezTo>
                      <a:pt x="431" y="0"/>
                      <a:pt x="1" y="3917"/>
                      <a:pt x="1" y="3917"/>
                    </a:cubicBezTo>
                    <a:lnTo>
                      <a:pt x="8161" y="276"/>
                    </a:lnTo>
                    <a:cubicBezTo>
                      <a:pt x="7191" y="84"/>
                      <a:pt x="6336" y="0"/>
                      <a:pt x="5582"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22"/>
            <p:cNvGrpSpPr/>
            <p:nvPr/>
          </p:nvGrpSpPr>
          <p:grpSpPr>
            <a:xfrm rot="2064881">
              <a:off x="718038" y="702360"/>
              <a:ext cx="402290" cy="408566"/>
              <a:chOff x="3141175" y="663975"/>
              <a:chExt cx="402275" cy="408550"/>
            </a:xfrm>
          </p:grpSpPr>
          <p:sp>
            <p:nvSpPr>
              <p:cNvPr id="491" name="Google Shape;491;p22"/>
              <p:cNvSpPr/>
              <p:nvPr/>
            </p:nvSpPr>
            <p:spPr>
              <a:xfrm>
                <a:off x="3141175" y="663975"/>
                <a:ext cx="402275" cy="408550"/>
              </a:xfrm>
              <a:custGeom>
                <a:rect b="b" l="l" r="r" t="t"/>
                <a:pathLst>
                  <a:path extrusionOk="0" h="16342" w="16091">
                    <a:moveTo>
                      <a:pt x="11341" y="0"/>
                    </a:moveTo>
                    <a:cubicBezTo>
                      <a:pt x="1" y="2176"/>
                      <a:pt x="3474" y="16342"/>
                      <a:pt x="3474" y="16342"/>
                    </a:cubicBezTo>
                    <a:cubicBezTo>
                      <a:pt x="16091" y="8307"/>
                      <a:pt x="11342" y="1"/>
                      <a:pt x="11341"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2"/>
              <p:cNvSpPr/>
              <p:nvPr/>
            </p:nvSpPr>
            <p:spPr>
              <a:xfrm>
                <a:off x="3228000" y="663975"/>
                <a:ext cx="315425" cy="408550"/>
              </a:xfrm>
              <a:custGeom>
                <a:rect b="b" l="l" r="r" t="t"/>
                <a:pathLst>
                  <a:path extrusionOk="0" h="16342" w="12617">
                    <a:moveTo>
                      <a:pt x="7868" y="0"/>
                    </a:moveTo>
                    <a:lnTo>
                      <a:pt x="1" y="16342"/>
                    </a:lnTo>
                    <a:cubicBezTo>
                      <a:pt x="12617" y="8307"/>
                      <a:pt x="7869" y="1"/>
                      <a:pt x="7868"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22"/>
            <p:cNvGrpSpPr/>
            <p:nvPr/>
          </p:nvGrpSpPr>
          <p:grpSpPr>
            <a:xfrm rot="4799143">
              <a:off x="877681" y="1988440"/>
              <a:ext cx="324337" cy="340662"/>
              <a:chOff x="3930525" y="183675"/>
              <a:chExt cx="324325" cy="340650"/>
            </a:xfrm>
          </p:grpSpPr>
          <p:sp>
            <p:nvSpPr>
              <p:cNvPr id="494" name="Google Shape;494;p22"/>
              <p:cNvSpPr/>
              <p:nvPr/>
            </p:nvSpPr>
            <p:spPr>
              <a:xfrm>
                <a:off x="3930525" y="280025"/>
                <a:ext cx="256850" cy="244300"/>
              </a:xfrm>
              <a:custGeom>
                <a:rect b="b" l="l" r="r" t="t"/>
                <a:pathLst>
                  <a:path extrusionOk="0" h="9772" w="10274">
                    <a:moveTo>
                      <a:pt x="4018" y="0"/>
                    </a:moveTo>
                    <a:lnTo>
                      <a:pt x="4018" y="0"/>
                    </a:lnTo>
                    <a:cubicBezTo>
                      <a:pt x="0" y="6466"/>
                      <a:pt x="8579" y="9772"/>
                      <a:pt x="8579" y="9772"/>
                    </a:cubicBezTo>
                    <a:cubicBezTo>
                      <a:pt x="10274" y="566"/>
                      <a:pt x="4019" y="0"/>
                      <a:pt x="4018"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2"/>
              <p:cNvSpPr/>
              <p:nvPr/>
            </p:nvSpPr>
            <p:spPr>
              <a:xfrm>
                <a:off x="4030950" y="280025"/>
                <a:ext cx="156425" cy="244300"/>
              </a:xfrm>
              <a:custGeom>
                <a:rect b="b" l="l" r="r" t="t"/>
                <a:pathLst>
                  <a:path extrusionOk="0" h="9772" w="6257">
                    <a:moveTo>
                      <a:pt x="1" y="0"/>
                    </a:moveTo>
                    <a:lnTo>
                      <a:pt x="4562" y="9772"/>
                    </a:lnTo>
                    <a:cubicBezTo>
                      <a:pt x="6257" y="566"/>
                      <a:pt x="2" y="0"/>
                      <a:pt x="1"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2"/>
              <p:cNvSpPr/>
              <p:nvPr/>
            </p:nvSpPr>
            <p:spPr>
              <a:xfrm>
                <a:off x="4050825" y="183675"/>
                <a:ext cx="204025" cy="121225"/>
              </a:xfrm>
              <a:custGeom>
                <a:rect b="b" l="l" r="r" t="t"/>
                <a:pathLst>
                  <a:path extrusionOk="0" h="4849" w="8161">
                    <a:moveTo>
                      <a:pt x="5582" y="0"/>
                    </a:moveTo>
                    <a:cubicBezTo>
                      <a:pt x="431" y="0"/>
                      <a:pt x="1" y="3917"/>
                      <a:pt x="1" y="3917"/>
                    </a:cubicBezTo>
                    <a:cubicBezTo>
                      <a:pt x="1040" y="4581"/>
                      <a:pt x="1984" y="4849"/>
                      <a:pt x="2830" y="4849"/>
                    </a:cubicBezTo>
                    <a:cubicBezTo>
                      <a:pt x="6329" y="4849"/>
                      <a:pt x="8161" y="276"/>
                      <a:pt x="8161" y="276"/>
                    </a:cubicBezTo>
                    <a:cubicBezTo>
                      <a:pt x="7191" y="84"/>
                      <a:pt x="6336" y="0"/>
                      <a:pt x="5582"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2"/>
              <p:cNvSpPr/>
              <p:nvPr/>
            </p:nvSpPr>
            <p:spPr>
              <a:xfrm>
                <a:off x="4050825" y="183675"/>
                <a:ext cx="204025" cy="97950"/>
              </a:xfrm>
              <a:custGeom>
                <a:rect b="b" l="l" r="r" t="t"/>
                <a:pathLst>
                  <a:path extrusionOk="0" h="3918" w="8161">
                    <a:moveTo>
                      <a:pt x="5582" y="0"/>
                    </a:moveTo>
                    <a:cubicBezTo>
                      <a:pt x="431" y="0"/>
                      <a:pt x="1" y="3917"/>
                      <a:pt x="1" y="3917"/>
                    </a:cubicBezTo>
                    <a:lnTo>
                      <a:pt x="8161" y="276"/>
                    </a:lnTo>
                    <a:cubicBezTo>
                      <a:pt x="7191" y="84"/>
                      <a:pt x="6336" y="0"/>
                      <a:pt x="5582"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2"/>
            <p:cNvGrpSpPr/>
            <p:nvPr/>
          </p:nvGrpSpPr>
          <p:grpSpPr>
            <a:xfrm>
              <a:off x="2819682" y="2160342"/>
              <a:ext cx="243933" cy="161899"/>
              <a:chOff x="3536625" y="701950"/>
              <a:chExt cx="382400" cy="253800"/>
            </a:xfrm>
          </p:grpSpPr>
          <p:sp>
            <p:nvSpPr>
              <p:cNvPr id="499" name="Google Shape;499;p22"/>
              <p:cNvSpPr/>
              <p:nvPr/>
            </p:nvSpPr>
            <p:spPr>
              <a:xfrm>
                <a:off x="3536625" y="701950"/>
                <a:ext cx="382400" cy="253800"/>
              </a:xfrm>
              <a:custGeom>
                <a:rect b="b" l="l" r="r" t="t"/>
                <a:pathLst>
                  <a:path extrusionOk="0" h="10152" w="15296">
                    <a:moveTo>
                      <a:pt x="3945" y="0"/>
                    </a:moveTo>
                    <a:cubicBezTo>
                      <a:pt x="1605" y="0"/>
                      <a:pt x="1" y="929"/>
                      <a:pt x="1" y="929"/>
                    </a:cubicBezTo>
                    <a:cubicBezTo>
                      <a:pt x="486" y="8699"/>
                      <a:pt x="6361" y="10151"/>
                      <a:pt x="10685" y="10151"/>
                    </a:cubicBezTo>
                    <a:cubicBezTo>
                      <a:pt x="13267" y="10151"/>
                      <a:pt x="15296" y="9634"/>
                      <a:pt x="15296" y="9634"/>
                    </a:cubicBezTo>
                    <a:cubicBezTo>
                      <a:pt x="11595" y="1691"/>
                      <a:pt x="7101" y="0"/>
                      <a:pt x="394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2"/>
              <p:cNvSpPr/>
              <p:nvPr/>
            </p:nvSpPr>
            <p:spPr>
              <a:xfrm>
                <a:off x="3536625" y="701950"/>
                <a:ext cx="382400" cy="240850"/>
              </a:xfrm>
              <a:custGeom>
                <a:rect b="b" l="l" r="r" t="t"/>
                <a:pathLst>
                  <a:path extrusionOk="0" h="9634" w="15296">
                    <a:moveTo>
                      <a:pt x="3945" y="0"/>
                    </a:moveTo>
                    <a:cubicBezTo>
                      <a:pt x="1605" y="0"/>
                      <a:pt x="1" y="929"/>
                      <a:pt x="1" y="929"/>
                    </a:cubicBezTo>
                    <a:lnTo>
                      <a:pt x="15296" y="9634"/>
                    </a:lnTo>
                    <a:cubicBezTo>
                      <a:pt x="11595" y="1691"/>
                      <a:pt x="7101" y="0"/>
                      <a:pt x="394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22"/>
            <p:cNvGrpSpPr/>
            <p:nvPr/>
          </p:nvGrpSpPr>
          <p:grpSpPr>
            <a:xfrm rot="-4861586">
              <a:off x="1656650" y="1040237"/>
              <a:ext cx="243936" cy="161901"/>
              <a:chOff x="3536625" y="701950"/>
              <a:chExt cx="382400" cy="253800"/>
            </a:xfrm>
          </p:grpSpPr>
          <p:sp>
            <p:nvSpPr>
              <p:cNvPr id="502" name="Google Shape;502;p22"/>
              <p:cNvSpPr/>
              <p:nvPr/>
            </p:nvSpPr>
            <p:spPr>
              <a:xfrm>
                <a:off x="3536625" y="701950"/>
                <a:ext cx="382400" cy="253800"/>
              </a:xfrm>
              <a:custGeom>
                <a:rect b="b" l="l" r="r" t="t"/>
                <a:pathLst>
                  <a:path extrusionOk="0" h="10152" w="15296">
                    <a:moveTo>
                      <a:pt x="3945" y="0"/>
                    </a:moveTo>
                    <a:cubicBezTo>
                      <a:pt x="1605" y="0"/>
                      <a:pt x="1" y="929"/>
                      <a:pt x="1" y="929"/>
                    </a:cubicBezTo>
                    <a:cubicBezTo>
                      <a:pt x="486" y="8699"/>
                      <a:pt x="6361" y="10151"/>
                      <a:pt x="10685" y="10151"/>
                    </a:cubicBezTo>
                    <a:cubicBezTo>
                      <a:pt x="13267" y="10151"/>
                      <a:pt x="15296" y="9634"/>
                      <a:pt x="15296" y="9634"/>
                    </a:cubicBezTo>
                    <a:cubicBezTo>
                      <a:pt x="11595" y="1691"/>
                      <a:pt x="7101" y="0"/>
                      <a:pt x="394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2"/>
              <p:cNvSpPr/>
              <p:nvPr/>
            </p:nvSpPr>
            <p:spPr>
              <a:xfrm>
                <a:off x="3536625" y="701950"/>
                <a:ext cx="382400" cy="240850"/>
              </a:xfrm>
              <a:custGeom>
                <a:rect b="b" l="l" r="r" t="t"/>
                <a:pathLst>
                  <a:path extrusionOk="0" h="9634" w="15296">
                    <a:moveTo>
                      <a:pt x="3945" y="0"/>
                    </a:moveTo>
                    <a:cubicBezTo>
                      <a:pt x="1605" y="0"/>
                      <a:pt x="1" y="929"/>
                      <a:pt x="1" y="929"/>
                    </a:cubicBezTo>
                    <a:lnTo>
                      <a:pt x="15296" y="9634"/>
                    </a:lnTo>
                    <a:cubicBezTo>
                      <a:pt x="11595" y="1691"/>
                      <a:pt x="7101" y="0"/>
                      <a:pt x="394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2"/>
            <p:cNvGrpSpPr/>
            <p:nvPr/>
          </p:nvGrpSpPr>
          <p:grpSpPr>
            <a:xfrm rot="-3195566">
              <a:off x="1695477" y="1660368"/>
              <a:ext cx="243941" cy="161905"/>
              <a:chOff x="3536625" y="701950"/>
              <a:chExt cx="382400" cy="253800"/>
            </a:xfrm>
          </p:grpSpPr>
          <p:sp>
            <p:nvSpPr>
              <p:cNvPr id="505" name="Google Shape;505;p22"/>
              <p:cNvSpPr/>
              <p:nvPr/>
            </p:nvSpPr>
            <p:spPr>
              <a:xfrm>
                <a:off x="3536625" y="701950"/>
                <a:ext cx="382400" cy="253800"/>
              </a:xfrm>
              <a:custGeom>
                <a:rect b="b" l="l" r="r" t="t"/>
                <a:pathLst>
                  <a:path extrusionOk="0" h="10152" w="15296">
                    <a:moveTo>
                      <a:pt x="3945" y="0"/>
                    </a:moveTo>
                    <a:cubicBezTo>
                      <a:pt x="1605" y="0"/>
                      <a:pt x="1" y="929"/>
                      <a:pt x="1" y="929"/>
                    </a:cubicBezTo>
                    <a:cubicBezTo>
                      <a:pt x="486" y="8699"/>
                      <a:pt x="6361" y="10151"/>
                      <a:pt x="10685" y="10151"/>
                    </a:cubicBezTo>
                    <a:cubicBezTo>
                      <a:pt x="13267" y="10151"/>
                      <a:pt x="15296" y="9634"/>
                      <a:pt x="15296" y="9634"/>
                    </a:cubicBezTo>
                    <a:cubicBezTo>
                      <a:pt x="11595" y="1691"/>
                      <a:pt x="7101" y="0"/>
                      <a:pt x="3945" y="0"/>
                    </a:cubicBezTo>
                    <a:close/>
                  </a:path>
                </a:pathLst>
              </a:custGeom>
              <a:solidFill>
                <a:srgbClr val="61C4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2"/>
              <p:cNvSpPr/>
              <p:nvPr/>
            </p:nvSpPr>
            <p:spPr>
              <a:xfrm>
                <a:off x="3536625" y="701950"/>
                <a:ext cx="382400" cy="240850"/>
              </a:xfrm>
              <a:custGeom>
                <a:rect b="b" l="l" r="r" t="t"/>
                <a:pathLst>
                  <a:path extrusionOk="0" h="9634" w="15296">
                    <a:moveTo>
                      <a:pt x="3945" y="0"/>
                    </a:moveTo>
                    <a:cubicBezTo>
                      <a:pt x="1605" y="0"/>
                      <a:pt x="1" y="929"/>
                      <a:pt x="1" y="929"/>
                    </a:cubicBezTo>
                    <a:lnTo>
                      <a:pt x="15296" y="9634"/>
                    </a:lnTo>
                    <a:cubicBezTo>
                      <a:pt x="11595" y="1691"/>
                      <a:pt x="7101" y="0"/>
                      <a:pt x="3945" y="0"/>
                    </a:cubicBezTo>
                    <a:close/>
                  </a:path>
                </a:pathLst>
              </a:custGeom>
              <a:solidFill>
                <a:srgbClr val="97CD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7" name="Google Shape;507;p22"/>
          <p:cNvSpPr txBox="1"/>
          <p:nvPr/>
        </p:nvSpPr>
        <p:spPr>
          <a:xfrm>
            <a:off x="4504125" y="1071750"/>
            <a:ext cx="3000000" cy="3000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300"/>
              </a:spcBef>
              <a:spcAft>
                <a:spcPts val="1300"/>
              </a:spcAft>
              <a:buNone/>
            </a:pPr>
            <a:r>
              <a:rPr lang="en" sz="1500">
                <a:latin typeface="Patrick Hand"/>
                <a:ea typeface="Patrick Hand"/>
                <a:cs typeface="Patrick Hand"/>
                <a:sym typeface="Patrick Hand"/>
              </a:rPr>
              <a:t>The tree gives up a lot for the boy - her apples, branches and even her trunk. To make people that you love happy you may need to give something up which is important to you. For example, to make your brother happy you sometimes need to share your favourite toy with him.</a:t>
            </a:r>
            <a:endParaRPr sz="1500">
              <a:latin typeface="Patrick Hand"/>
              <a:ea typeface="Patrick Hand"/>
              <a:cs typeface="Patrick Hand"/>
              <a:sym typeface="Patrick Ha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3"/>
          <p:cNvSpPr/>
          <p:nvPr/>
        </p:nvSpPr>
        <p:spPr>
          <a:xfrm flipH="1">
            <a:off x="2100153" y="1910796"/>
            <a:ext cx="1389596" cy="347777"/>
          </a:xfrm>
          <a:custGeom>
            <a:rect b="b" l="l" r="r" t="t"/>
            <a:pathLst>
              <a:path extrusionOk="0" h="10819" w="43229">
                <a:moveTo>
                  <a:pt x="16969" y="1"/>
                </a:moveTo>
                <a:cubicBezTo>
                  <a:pt x="13475" y="1"/>
                  <a:pt x="10357" y="1654"/>
                  <a:pt x="8391" y="4228"/>
                </a:cubicBezTo>
                <a:cubicBezTo>
                  <a:pt x="7867" y="4123"/>
                  <a:pt x="7344" y="4039"/>
                  <a:pt x="6800" y="4039"/>
                </a:cubicBezTo>
                <a:cubicBezTo>
                  <a:pt x="3034" y="4039"/>
                  <a:pt x="0" y="7073"/>
                  <a:pt x="0" y="10818"/>
                </a:cubicBezTo>
                <a:lnTo>
                  <a:pt x="43228" y="10818"/>
                </a:lnTo>
                <a:cubicBezTo>
                  <a:pt x="43228" y="8433"/>
                  <a:pt x="41303" y="6508"/>
                  <a:pt x="38918" y="6508"/>
                </a:cubicBezTo>
                <a:cubicBezTo>
                  <a:pt x="37809" y="6508"/>
                  <a:pt x="36805" y="6927"/>
                  <a:pt x="36052" y="7617"/>
                </a:cubicBezTo>
                <a:cubicBezTo>
                  <a:pt x="34901" y="5483"/>
                  <a:pt x="32662" y="4039"/>
                  <a:pt x="30067" y="4039"/>
                </a:cubicBezTo>
                <a:cubicBezTo>
                  <a:pt x="28645" y="4039"/>
                  <a:pt x="27326" y="4479"/>
                  <a:pt x="26238" y="5232"/>
                </a:cubicBezTo>
                <a:cubicBezTo>
                  <a:pt x="24334" y="2093"/>
                  <a:pt x="20903" y="1"/>
                  <a:pt x="16969" y="1"/>
                </a:cubicBezTo>
                <a:close/>
              </a:path>
            </a:pathLst>
          </a:cu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txBox="1"/>
          <p:nvPr>
            <p:ph type="title"/>
          </p:nvPr>
        </p:nvSpPr>
        <p:spPr>
          <a:xfrm>
            <a:off x="1282374" y="694802"/>
            <a:ext cx="6579300" cy="4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acifico"/>
                <a:ea typeface="Pacifico"/>
                <a:cs typeface="Pacifico"/>
                <a:sym typeface="Pacifico"/>
              </a:rPr>
              <a:t>Thank you for Joining Us Today!!</a:t>
            </a:r>
            <a:endParaRPr>
              <a:latin typeface="Pacifico"/>
              <a:ea typeface="Pacifico"/>
              <a:cs typeface="Pacifico"/>
              <a:sym typeface="Pacifico"/>
            </a:endParaRPr>
          </a:p>
        </p:txBody>
      </p:sp>
      <p:sp>
        <p:nvSpPr>
          <p:cNvPr id="514" name="Google Shape;514;p23"/>
          <p:cNvSpPr/>
          <p:nvPr/>
        </p:nvSpPr>
        <p:spPr>
          <a:xfrm>
            <a:off x="5636999" y="1436900"/>
            <a:ext cx="1701385" cy="425809"/>
          </a:xfrm>
          <a:custGeom>
            <a:rect b="b" l="l" r="r" t="t"/>
            <a:pathLst>
              <a:path extrusionOk="0" h="10819" w="43229">
                <a:moveTo>
                  <a:pt x="16969" y="1"/>
                </a:moveTo>
                <a:cubicBezTo>
                  <a:pt x="13475" y="1"/>
                  <a:pt x="10357" y="1654"/>
                  <a:pt x="8391" y="4228"/>
                </a:cubicBezTo>
                <a:cubicBezTo>
                  <a:pt x="7867" y="4123"/>
                  <a:pt x="7344" y="4039"/>
                  <a:pt x="6800" y="4039"/>
                </a:cubicBezTo>
                <a:cubicBezTo>
                  <a:pt x="3034" y="4039"/>
                  <a:pt x="0" y="7073"/>
                  <a:pt x="0" y="10818"/>
                </a:cubicBezTo>
                <a:lnTo>
                  <a:pt x="43228" y="10818"/>
                </a:lnTo>
                <a:cubicBezTo>
                  <a:pt x="43228" y="8433"/>
                  <a:pt x="41303" y="6508"/>
                  <a:pt x="38918" y="6508"/>
                </a:cubicBezTo>
                <a:cubicBezTo>
                  <a:pt x="37809" y="6508"/>
                  <a:pt x="36805" y="6927"/>
                  <a:pt x="36052" y="7617"/>
                </a:cubicBezTo>
                <a:cubicBezTo>
                  <a:pt x="34901" y="5483"/>
                  <a:pt x="32662" y="4039"/>
                  <a:pt x="30067" y="4039"/>
                </a:cubicBezTo>
                <a:cubicBezTo>
                  <a:pt x="28645" y="4039"/>
                  <a:pt x="27326" y="4479"/>
                  <a:pt x="26238" y="5232"/>
                </a:cubicBezTo>
                <a:cubicBezTo>
                  <a:pt x="24334" y="2093"/>
                  <a:pt x="20903" y="1"/>
                  <a:pt x="16969" y="1"/>
                </a:cubicBezTo>
                <a:close/>
              </a:path>
            </a:pathLst>
          </a:custGeom>
          <a:solidFill>
            <a:schemeClr val="lt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5" name="Google Shape;515;p23"/>
          <p:cNvGrpSpPr/>
          <p:nvPr/>
        </p:nvGrpSpPr>
        <p:grpSpPr>
          <a:xfrm>
            <a:off x="2704650" y="1619275"/>
            <a:ext cx="3734527" cy="2803248"/>
            <a:chOff x="2704650" y="1619275"/>
            <a:chExt cx="3734527" cy="2803248"/>
          </a:xfrm>
        </p:grpSpPr>
        <p:sp>
          <p:nvSpPr>
            <p:cNvPr id="516" name="Google Shape;516;p23"/>
            <p:cNvSpPr/>
            <p:nvPr/>
          </p:nvSpPr>
          <p:spPr>
            <a:xfrm>
              <a:off x="4963725" y="3544500"/>
              <a:ext cx="135725" cy="53575"/>
            </a:xfrm>
            <a:custGeom>
              <a:rect b="b" l="l" r="r" t="t"/>
              <a:pathLst>
                <a:path extrusionOk="0" h="2143" w="5429">
                  <a:moveTo>
                    <a:pt x="524" y="809"/>
                  </a:moveTo>
                  <a:lnTo>
                    <a:pt x="4715" y="0"/>
                  </a:lnTo>
                  <a:lnTo>
                    <a:pt x="5429" y="1762"/>
                  </a:lnTo>
                  <a:lnTo>
                    <a:pt x="3857" y="1857"/>
                  </a:lnTo>
                  <a:lnTo>
                    <a:pt x="0" y="2143"/>
                  </a:lnTo>
                  <a:close/>
                </a:path>
              </a:pathLst>
            </a:custGeom>
            <a:solidFill>
              <a:schemeClr val="dk2"/>
            </a:solidFill>
            <a:ln>
              <a:noFill/>
            </a:ln>
          </p:spPr>
        </p:sp>
        <p:sp>
          <p:nvSpPr>
            <p:cNvPr id="517" name="Google Shape;517;p23"/>
            <p:cNvSpPr/>
            <p:nvPr/>
          </p:nvSpPr>
          <p:spPr>
            <a:xfrm>
              <a:off x="3513525" y="2281250"/>
              <a:ext cx="45250" cy="57150"/>
            </a:xfrm>
            <a:custGeom>
              <a:rect b="b" l="l" r="r" t="t"/>
              <a:pathLst>
                <a:path extrusionOk="0" h="2286" w="1810">
                  <a:moveTo>
                    <a:pt x="0" y="809"/>
                  </a:moveTo>
                  <a:lnTo>
                    <a:pt x="1810" y="0"/>
                  </a:lnTo>
                  <a:lnTo>
                    <a:pt x="1763" y="1762"/>
                  </a:lnTo>
                  <a:lnTo>
                    <a:pt x="143" y="2286"/>
                  </a:lnTo>
                  <a:close/>
                </a:path>
              </a:pathLst>
            </a:custGeom>
            <a:solidFill>
              <a:schemeClr val="accent3"/>
            </a:solidFill>
            <a:ln>
              <a:noFill/>
            </a:ln>
          </p:spPr>
        </p:sp>
        <p:sp>
          <p:nvSpPr>
            <p:cNvPr id="518" name="Google Shape;518;p23"/>
            <p:cNvSpPr/>
            <p:nvPr/>
          </p:nvSpPr>
          <p:spPr>
            <a:xfrm>
              <a:off x="3945725" y="2102650"/>
              <a:ext cx="174425" cy="84525"/>
            </a:xfrm>
            <a:custGeom>
              <a:rect b="b" l="l" r="r" t="t"/>
              <a:pathLst>
                <a:path extrusionOk="0" h="3381" w="6977">
                  <a:moveTo>
                    <a:pt x="167" y="1024"/>
                  </a:moveTo>
                  <a:lnTo>
                    <a:pt x="6906" y="3381"/>
                  </a:lnTo>
                  <a:lnTo>
                    <a:pt x="6977" y="1810"/>
                  </a:lnTo>
                  <a:lnTo>
                    <a:pt x="762" y="0"/>
                  </a:lnTo>
                  <a:lnTo>
                    <a:pt x="0" y="405"/>
                  </a:lnTo>
                  <a:close/>
                </a:path>
              </a:pathLst>
            </a:custGeom>
            <a:solidFill>
              <a:schemeClr val="accent3"/>
            </a:solidFill>
            <a:ln>
              <a:noFill/>
            </a:ln>
          </p:spPr>
        </p:sp>
        <p:sp>
          <p:nvSpPr>
            <p:cNvPr id="519" name="Google Shape;519;p23"/>
            <p:cNvSpPr/>
            <p:nvPr/>
          </p:nvSpPr>
          <p:spPr>
            <a:xfrm>
              <a:off x="3952925" y="2024941"/>
              <a:ext cx="819693" cy="540850"/>
            </a:xfrm>
            <a:custGeom>
              <a:rect b="b" l="l" r="r" t="t"/>
              <a:pathLst>
                <a:path extrusionOk="0" h="7770" w="12221">
                  <a:moveTo>
                    <a:pt x="2857" y="0"/>
                  </a:moveTo>
                  <a:cubicBezTo>
                    <a:pt x="1884" y="0"/>
                    <a:pt x="917" y="190"/>
                    <a:pt x="1" y="607"/>
                  </a:cubicBezTo>
                  <a:cubicBezTo>
                    <a:pt x="22" y="649"/>
                    <a:pt x="22" y="670"/>
                    <a:pt x="22" y="712"/>
                  </a:cubicBezTo>
                  <a:cubicBezTo>
                    <a:pt x="64" y="921"/>
                    <a:pt x="43" y="1130"/>
                    <a:pt x="1" y="1319"/>
                  </a:cubicBezTo>
                  <a:cubicBezTo>
                    <a:pt x="43" y="1298"/>
                    <a:pt x="84" y="1298"/>
                    <a:pt x="147" y="1298"/>
                  </a:cubicBezTo>
                  <a:cubicBezTo>
                    <a:pt x="1612" y="1779"/>
                    <a:pt x="3097" y="2344"/>
                    <a:pt x="4395" y="3160"/>
                  </a:cubicBezTo>
                  <a:cubicBezTo>
                    <a:pt x="4416" y="3097"/>
                    <a:pt x="4416" y="3013"/>
                    <a:pt x="4437" y="2951"/>
                  </a:cubicBezTo>
                  <a:cubicBezTo>
                    <a:pt x="4395" y="2909"/>
                    <a:pt x="4353" y="2867"/>
                    <a:pt x="4311" y="2825"/>
                  </a:cubicBezTo>
                  <a:cubicBezTo>
                    <a:pt x="4151" y="2649"/>
                    <a:pt x="4308" y="2413"/>
                    <a:pt x="4494" y="2413"/>
                  </a:cubicBezTo>
                  <a:cubicBezTo>
                    <a:pt x="4552" y="2413"/>
                    <a:pt x="4612" y="2436"/>
                    <a:pt x="4667" y="2490"/>
                  </a:cubicBezTo>
                  <a:cubicBezTo>
                    <a:pt x="5671" y="3516"/>
                    <a:pt x="6675" y="4583"/>
                    <a:pt x="7659" y="5629"/>
                  </a:cubicBezTo>
                  <a:cubicBezTo>
                    <a:pt x="7659" y="5336"/>
                    <a:pt x="7617" y="5064"/>
                    <a:pt x="7554" y="4792"/>
                  </a:cubicBezTo>
                  <a:cubicBezTo>
                    <a:pt x="7524" y="4595"/>
                    <a:pt x="7669" y="4453"/>
                    <a:pt x="7831" y="4453"/>
                  </a:cubicBezTo>
                  <a:cubicBezTo>
                    <a:pt x="7893" y="4453"/>
                    <a:pt x="7957" y="4474"/>
                    <a:pt x="8014" y="4520"/>
                  </a:cubicBezTo>
                  <a:cubicBezTo>
                    <a:pt x="8470" y="4916"/>
                    <a:pt x="11215" y="7770"/>
                    <a:pt x="12002" y="7770"/>
                  </a:cubicBezTo>
                  <a:cubicBezTo>
                    <a:pt x="12046" y="7770"/>
                    <a:pt x="12084" y="7761"/>
                    <a:pt x="12116" y="7742"/>
                  </a:cubicBezTo>
                  <a:cubicBezTo>
                    <a:pt x="12145" y="7727"/>
                    <a:pt x="12164" y="7713"/>
                    <a:pt x="12188" y="7713"/>
                  </a:cubicBezTo>
                  <a:cubicBezTo>
                    <a:pt x="12197" y="7713"/>
                    <a:pt x="12208" y="7715"/>
                    <a:pt x="12220" y="7721"/>
                  </a:cubicBezTo>
                  <a:cubicBezTo>
                    <a:pt x="11471" y="3618"/>
                    <a:pt x="7107" y="0"/>
                    <a:pt x="28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3"/>
            <p:cNvSpPr/>
            <p:nvPr/>
          </p:nvSpPr>
          <p:spPr>
            <a:xfrm>
              <a:off x="4723200" y="2436025"/>
              <a:ext cx="679850" cy="1183475"/>
            </a:xfrm>
            <a:custGeom>
              <a:rect b="b" l="l" r="r" t="t"/>
              <a:pathLst>
                <a:path extrusionOk="0" h="47339" w="27194">
                  <a:moveTo>
                    <a:pt x="20432" y="1381"/>
                  </a:moveTo>
                  <a:lnTo>
                    <a:pt x="23527" y="619"/>
                  </a:lnTo>
                  <a:lnTo>
                    <a:pt x="24051" y="0"/>
                  </a:lnTo>
                  <a:lnTo>
                    <a:pt x="26385" y="2000"/>
                  </a:lnTo>
                  <a:lnTo>
                    <a:pt x="27194" y="2191"/>
                  </a:lnTo>
                  <a:lnTo>
                    <a:pt x="20527" y="14383"/>
                  </a:lnTo>
                  <a:lnTo>
                    <a:pt x="13145" y="31575"/>
                  </a:lnTo>
                  <a:lnTo>
                    <a:pt x="9287" y="47101"/>
                  </a:lnTo>
                  <a:lnTo>
                    <a:pt x="8621" y="47339"/>
                  </a:lnTo>
                  <a:lnTo>
                    <a:pt x="7573" y="46006"/>
                  </a:lnTo>
                  <a:lnTo>
                    <a:pt x="7001" y="42958"/>
                  </a:lnTo>
                  <a:lnTo>
                    <a:pt x="2906" y="46196"/>
                  </a:lnTo>
                  <a:lnTo>
                    <a:pt x="0" y="43672"/>
                  </a:lnTo>
                  <a:lnTo>
                    <a:pt x="810" y="39624"/>
                  </a:lnTo>
                  <a:lnTo>
                    <a:pt x="7192" y="22384"/>
                  </a:lnTo>
                  <a:lnTo>
                    <a:pt x="13812" y="10811"/>
                  </a:lnTo>
                  <a:close/>
                </a:path>
              </a:pathLst>
            </a:custGeom>
            <a:solidFill>
              <a:schemeClr val="lt2"/>
            </a:solidFill>
            <a:ln>
              <a:noFill/>
            </a:ln>
          </p:spPr>
        </p:sp>
        <p:sp>
          <p:nvSpPr>
            <p:cNvPr id="521" name="Google Shape;521;p23"/>
            <p:cNvSpPr/>
            <p:nvPr/>
          </p:nvSpPr>
          <p:spPr>
            <a:xfrm>
              <a:off x="3899300" y="2147900"/>
              <a:ext cx="778675" cy="1510900"/>
            </a:xfrm>
            <a:custGeom>
              <a:rect b="b" l="l" r="r" t="t"/>
              <a:pathLst>
                <a:path extrusionOk="0" h="60436" w="31147">
                  <a:moveTo>
                    <a:pt x="1429" y="0"/>
                  </a:moveTo>
                  <a:lnTo>
                    <a:pt x="0" y="809"/>
                  </a:lnTo>
                  <a:lnTo>
                    <a:pt x="857" y="2905"/>
                  </a:lnTo>
                  <a:lnTo>
                    <a:pt x="1000" y="5524"/>
                  </a:lnTo>
                  <a:lnTo>
                    <a:pt x="5096" y="7477"/>
                  </a:lnTo>
                  <a:lnTo>
                    <a:pt x="9477" y="12239"/>
                  </a:lnTo>
                  <a:lnTo>
                    <a:pt x="13716" y="20240"/>
                  </a:lnTo>
                  <a:lnTo>
                    <a:pt x="18669" y="32813"/>
                  </a:lnTo>
                  <a:lnTo>
                    <a:pt x="21003" y="42148"/>
                  </a:lnTo>
                  <a:lnTo>
                    <a:pt x="22622" y="52816"/>
                  </a:lnTo>
                  <a:lnTo>
                    <a:pt x="23431" y="58245"/>
                  </a:lnTo>
                  <a:lnTo>
                    <a:pt x="24765" y="59483"/>
                  </a:lnTo>
                  <a:lnTo>
                    <a:pt x="26241" y="56673"/>
                  </a:lnTo>
                  <a:lnTo>
                    <a:pt x="30575" y="60436"/>
                  </a:lnTo>
                  <a:lnTo>
                    <a:pt x="31147" y="59388"/>
                  </a:lnTo>
                  <a:lnTo>
                    <a:pt x="29575" y="44910"/>
                  </a:lnTo>
                  <a:lnTo>
                    <a:pt x="26194" y="32385"/>
                  </a:lnTo>
                  <a:lnTo>
                    <a:pt x="21860" y="22479"/>
                  </a:lnTo>
                  <a:lnTo>
                    <a:pt x="17812" y="14811"/>
                  </a:lnTo>
                  <a:lnTo>
                    <a:pt x="13002" y="8620"/>
                  </a:lnTo>
                  <a:lnTo>
                    <a:pt x="9334" y="4953"/>
                  </a:lnTo>
                  <a:lnTo>
                    <a:pt x="5715" y="2381"/>
                  </a:lnTo>
                  <a:close/>
                </a:path>
              </a:pathLst>
            </a:custGeom>
            <a:solidFill>
              <a:schemeClr val="lt2"/>
            </a:solidFill>
            <a:ln>
              <a:noFill/>
            </a:ln>
          </p:spPr>
        </p:sp>
        <p:sp>
          <p:nvSpPr>
            <p:cNvPr id="522" name="Google Shape;522;p23"/>
            <p:cNvSpPr/>
            <p:nvPr/>
          </p:nvSpPr>
          <p:spPr>
            <a:xfrm>
              <a:off x="3777850" y="2029100"/>
              <a:ext cx="175074" cy="141198"/>
            </a:xfrm>
            <a:custGeom>
              <a:rect b="b" l="l" r="r" t="t"/>
              <a:pathLst>
                <a:path extrusionOk="0" h="2009" w="2491">
                  <a:moveTo>
                    <a:pt x="1130" y="0"/>
                  </a:moveTo>
                  <a:cubicBezTo>
                    <a:pt x="670" y="21"/>
                    <a:pt x="272" y="272"/>
                    <a:pt x="105" y="691"/>
                  </a:cubicBezTo>
                  <a:cubicBezTo>
                    <a:pt x="209" y="774"/>
                    <a:pt x="168" y="963"/>
                    <a:pt x="42" y="984"/>
                  </a:cubicBezTo>
                  <a:cubicBezTo>
                    <a:pt x="0" y="1360"/>
                    <a:pt x="126" y="1695"/>
                    <a:pt x="314" y="2009"/>
                  </a:cubicBezTo>
                  <a:cubicBezTo>
                    <a:pt x="356" y="1988"/>
                    <a:pt x="377" y="1988"/>
                    <a:pt x="398" y="1967"/>
                  </a:cubicBezTo>
                  <a:cubicBezTo>
                    <a:pt x="460" y="1967"/>
                    <a:pt x="502" y="1967"/>
                    <a:pt x="544" y="2009"/>
                  </a:cubicBezTo>
                  <a:cubicBezTo>
                    <a:pt x="703" y="1886"/>
                    <a:pt x="892" y="1836"/>
                    <a:pt x="1083" y="1836"/>
                  </a:cubicBezTo>
                  <a:cubicBezTo>
                    <a:pt x="1219" y="1836"/>
                    <a:pt x="1356" y="1861"/>
                    <a:pt x="1486" y="1904"/>
                  </a:cubicBezTo>
                  <a:cubicBezTo>
                    <a:pt x="1507" y="1883"/>
                    <a:pt x="1528" y="1842"/>
                    <a:pt x="1569" y="1821"/>
                  </a:cubicBezTo>
                  <a:cubicBezTo>
                    <a:pt x="2490" y="1381"/>
                    <a:pt x="2155" y="0"/>
                    <a:pt x="11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3"/>
            <p:cNvSpPr/>
            <p:nvPr/>
          </p:nvSpPr>
          <p:spPr>
            <a:xfrm>
              <a:off x="5197075" y="2330525"/>
              <a:ext cx="124477" cy="126077"/>
            </a:xfrm>
            <a:custGeom>
              <a:rect b="b" l="l" r="r" t="t"/>
              <a:pathLst>
                <a:path extrusionOk="0" h="1802" w="1779">
                  <a:moveTo>
                    <a:pt x="670" y="1"/>
                  </a:moveTo>
                  <a:cubicBezTo>
                    <a:pt x="272" y="210"/>
                    <a:pt x="0" y="587"/>
                    <a:pt x="0" y="1047"/>
                  </a:cubicBezTo>
                  <a:cubicBezTo>
                    <a:pt x="21" y="1512"/>
                    <a:pt x="393" y="1801"/>
                    <a:pt x="833" y="1801"/>
                  </a:cubicBezTo>
                  <a:cubicBezTo>
                    <a:pt x="848" y="1801"/>
                    <a:pt x="864" y="1801"/>
                    <a:pt x="879" y="1800"/>
                  </a:cubicBezTo>
                  <a:cubicBezTo>
                    <a:pt x="1339" y="1800"/>
                    <a:pt x="1779" y="1465"/>
                    <a:pt x="1737" y="984"/>
                  </a:cubicBezTo>
                  <a:cubicBezTo>
                    <a:pt x="1716" y="545"/>
                    <a:pt x="1402" y="273"/>
                    <a:pt x="1047" y="126"/>
                  </a:cubicBezTo>
                  <a:cubicBezTo>
                    <a:pt x="1018" y="145"/>
                    <a:pt x="986" y="156"/>
                    <a:pt x="951" y="156"/>
                  </a:cubicBezTo>
                  <a:cubicBezTo>
                    <a:pt x="909" y="156"/>
                    <a:pt x="862" y="140"/>
                    <a:pt x="816" y="105"/>
                  </a:cubicBezTo>
                  <a:cubicBezTo>
                    <a:pt x="795" y="85"/>
                    <a:pt x="775" y="64"/>
                    <a:pt x="754" y="43"/>
                  </a:cubicBezTo>
                  <a:cubicBezTo>
                    <a:pt x="733" y="43"/>
                    <a:pt x="733" y="22"/>
                    <a:pt x="733" y="22"/>
                  </a:cubicBezTo>
                  <a:cubicBezTo>
                    <a:pt x="691" y="22"/>
                    <a:pt x="691" y="22"/>
                    <a:pt x="6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3"/>
            <p:cNvSpPr/>
            <p:nvPr/>
          </p:nvSpPr>
          <p:spPr>
            <a:xfrm>
              <a:off x="5323625" y="2322900"/>
              <a:ext cx="147098" cy="156823"/>
            </a:xfrm>
            <a:custGeom>
              <a:rect b="b" l="l" r="r" t="t"/>
              <a:pathLst>
                <a:path extrusionOk="0" h="2075" w="1946">
                  <a:moveTo>
                    <a:pt x="480" y="0"/>
                  </a:moveTo>
                  <a:cubicBezTo>
                    <a:pt x="303" y="0"/>
                    <a:pt x="113" y="26"/>
                    <a:pt x="63" y="125"/>
                  </a:cubicBezTo>
                  <a:cubicBezTo>
                    <a:pt x="84" y="188"/>
                    <a:pt x="63" y="272"/>
                    <a:pt x="0" y="293"/>
                  </a:cubicBezTo>
                  <a:cubicBezTo>
                    <a:pt x="126" y="523"/>
                    <a:pt x="209" y="774"/>
                    <a:pt x="230" y="1004"/>
                  </a:cubicBezTo>
                  <a:cubicBezTo>
                    <a:pt x="230" y="1130"/>
                    <a:pt x="209" y="1255"/>
                    <a:pt x="188" y="1360"/>
                  </a:cubicBezTo>
                  <a:cubicBezTo>
                    <a:pt x="209" y="1381"/>
                    <a:pt x="209" y="1402"/>
                    <a:pt x="230" y="1423"/>
                  </a:cubicBezTo>
                  <a:cubicBezTo>
                    <a:pt x="398" y="1778"/>
                    <a:pt x="607" y="2050"/>
                    <a:pt x="1025" y="2071"/>
                  </a:cubicBezTo>
                  <a:cubicBezTo>
                    <a:pt x="1050" y="2074"/>
                    <a:pt x="1075" y="2075"/>
                    <a:pt x="1099" y="2075"/>
                  </a:cubicBezTo>
                  <a:cubicBezTo>
                    <a:pt x="1500" y="2075"/>
                    <a:pt x="1783" y="1755"/>
                    <a:pt x="1862" y="1360"/>
                  </a:cubicBezTo>
                  <a:cubicBezTo>
                    <a:pt x="1946" y="900"/>
                    <a:pt x="1737" y="439"/>
                    <a:pt x="1339" y="209"/>
                  </a:cubicBezTo>
                  <a:cubicBezTo>
                    <a:pt x="1151" y="84"/>
                    <a:pt x="963" y="42"/>
                    <a:pt x="774" y="21"/>
                  </a:cubicBezTo>
                  <a:cubicBezTo>
                    <a:pt x="715" y="12"/>
                    <a:pt x="600" y="0"/>
                    <a:pt x="4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3"/>
            <p:cNvSpPr/>
            <p:nvPr/>
          </p:nvSpPr>
          <p:spPr>
            <a:xfrm>
              <a:off x="2704650" y="3595062"/>
              <a:ext cx="3734527" cy="378018"/>
            </a:xfrm>
            <a:custGeom>
              <a:rect b="b" l="l" r="r" t="t"/>
              <a:pathLst>
                <a:path extrusionOk="0" h="5680" w="56114">
                  <a:moveTo>
                    <a:pt x="379" y="0"/>
                  </a:moveTo>
                  <a:cubicBezTo>
                    <a:pt x="189" y="0"/>
                    <a:pt x="1" y="153"/>
                    <a:pt x="63" y="401"/>
                  </a:cubicBezTo>
                  <a:cubicBezTo>
                    <a:pt x="775" y="3555"/>
                    <a:pt x="3436" y="5680"/>
                    <a:pt x="6307" y="5680"/>
                  </a:cubicBezTo>
                  <a:cubicBezTo>
                    <a:pt x="7568" y="5680"/>
                    <a:pt x="8870" y="5269"/>
                    <a:pt x="10065" y="4356"/>
                  </a:cubicBezTo>
                  <a:cubicBezTo>
                    <a:pt x="10332" y="4171"/>
                    <a:pt x="11629" y="2451"/>
                    <a:pt x="11774" y="2371"/>
                  </a:cubicBezTo>
                  <a:lnTo>
                    <a:pt x="11774" y="2371"/>
                  </a:lnTo>
                  <a:cubicBezTo>
                    <a:pt x="11701" y="2438"/>
                    <a:pt x="13331" y="3624"/>
                    <a:pt x="13433" y="3665"/>
                  </a:cubicBezTo>
                  <a:cubicBezTo>
                    <a:pt x="14216" y="4064"/>
                    <a:pt x="14907" y="4209"/>
                    <a:pt x="15566" y="4209"/>
                  </a:cubicBezTo>
                  <a:cubicBezTo>
                    <a:pt x="16741" y="4209"/>
                    <a:pt x="17819" y="3751"/>
                    <a:pt x="19145" y="3456"/>
                  </a:cubicBezTo>
                  <a:cubicBezTo>
                    <a:pt x="19938" y="3277"/>
                    <a:pt x="19992" y="3141"/>
                    <a:pt x="20076" y="3141"/>
                  </a:cubicBezTo>
                  <a:cubicBezTo>
                    <a:pt x="20150" y="3141"/>
                    <a:pt x="20247" y="3245"/>
                    <a:pt x="20882" y="3519"/>
                  </a:cubicBezTo>
                  <a:cubicBezTo>
                    <a:pt x="21845" y="3937"/>
                    <a:pt x="22514" y="4816"/>
                    <a:pt x="23665" y="5109"/>
                  </a:cubicBezTo>
                  <a:cubicBezTo>
                    <a:pt x="24086" y="5208"/>
                    <a:pt x="24513" y="5255"/>
                    <a:pt x="24939" y="5255"/>
                  </a:cubicBezTo>
                  <a:cubicBezTo>
                    <a:pt x="25594" y="5255"/>
                    <a:pt x="26245" y="5144"/>
                    <a:pt x="26866" y="4942"/>
                  </a:cubicBezTo>
                  <a:cubicBezTo>
                    <a:pt x="27599" y="4711"/>
                    <a:pt x="29042" y="3226"/>
                    <a:pt x="29565" y="3226"/>
                  </a:cubicBezTo>
                  <a:cubicBezTo>
                    <a:pt x="29580" y="3225"/>
                    <a:pt x="29594" y="3225"/>
                    <a:pt x="29609" y="3225"/>
                  </a:cubicBezTo>
                  <a:cubicBezTo>
                    <a:pt x="30769" y="3225"/>
                    <a:pt x="32054" y="4859"/>
                    <a:pt x="33666" y="4983"/>
                  </a:cubicBezTo>
                  <a:cubicBezTo>
                    <a:pt x="33814" y="4996"/>
                    <a:pt x="33959" y="5002"/>
                    <a:pt x="34101" y="5002"/>
                  </a:cubicBezTo>
                  <a:cubicBezTo>
                    <a:pt x="35878" y="5002"/>
                    <a:pt x="37261" y="4056"/>
                    <a:pt x="38249" y="2661"/>
                  </a:cubicBezTo>
                  <a:cubicBezTo>
                    <a:pt x="39278" y="4509"/>
                    <a:pt x="41057" y="5632"/>
                    <a:pt x="42965" y="5632"/>
                  </a:cubicBezTo>
                  <a:cubicBezTo>
                    <a:pt x="44082" y="5632"/>
                    <a:pt x="45244" y="5247"/>
                    <a:pt x="46325" y="4398"/>
                  </a:cubicBezTo>
                  <a:cubicBezTo>
                    <a:pt x="47093" y="3802"/>
                    <a:pt x="47391" y="3566"/>
                    <a:pt x="47626" y="3566"/>
                  </a:cubicBezTo>
                  <a:cubicBezTo>
                    <a:pt x="47961" y="3566"/>
                    <a:pt x="48167" y="4046"/>
                    <a:pt x="49422" y="4649"/>
                  </a:cubicBezTo>
                  <a:cubicBezTo>
                    <a:pt x="50287" y="5064"/>
                    <a:pt x="51173" y="5257"/>
                    <a:pt x="52049" y="5257"/>
                  </a:cubicBezTo>
                  <a:cubicBezTo>
                    <a:pt x="53294" y="5257"/>
                    <a:pt x="54519" y="4867"/>
                    <a:pt x="55636" y="4167"/>
                  </a:cubicBezTo>
                  <a:cubicBezTo>
                    <a:pt x="56113" y="3885"/>
                    <a:pt x="55829" y="3214"/>
                    <a:pt x="55389" y="3214"/>
                  </a:cubicBezTo>
                  <a:cubicBezTo>
                    <a:pt x="55308" y="3214"/>
                    <a:pt x="55222" y="3237"/>
                    <a:pt x="55134" y="3289"/>
                  </a:cubicBezTo>
                  <a:cubicBezTo>
                    <a:pt x="54176" y="3860"/>
                    <a:pt x="53138" y="4153"/>
                    <a:pt x="52120" y="4153"/>
                  </a:cubicBezTo>
                  <a:cubicBezTo>
                    <a:pt x="50490" y="4153"/>
                    <a:pt x="48910" y="3403"/>
                    <a:pt x="47790" y="1845"/>
                  </a:cubicBezTo>
                  <a:cubicBezTo>
                    <a:pt x="47679" y="1689"/>
                    <a:pt x="47491" y="1593"/>
                    <a:pt x="47308" y="1593"/>
                  </a:cubicBezTo>
                  <a:cubicBezTo>
                    <a:pt x="47146" y="1593"/>
                    <a:pt x="46988" y="1668"/>
                    <a:pt x="46890" y="1845"/>
                  </a:cubicBezTo>
                  <a:cubicBezTo>
                    <a:pt x="45284" y="3683"/>
                    <a:pt x="43825" y="4600"/>
                    <a:pt x="42511" y="4600"/>
                  </a:cubicBezTo>
                  <a:cubicBezTo>
                    <a:pt x="41104" y="4600"/>
                    <a:pt x="39864" y="3547"/>
                    <a:pt x="38793" y="1447"/>
                  </a:cubicBezTo>
                  <a:cubicBezTo>
                    <a:pt x="38708" y="1216"/>
                    <a:pt x="38481" y="1070"/>
                    <a:pt x="38262" y="1070"/>
                  </a:cubicBezTo>
                  <a:cubicBezTo>
                    <a:pt x="38103" y="1070"/>
                    <a:pt x="37948" y="1146"/>
                    <a:pt x="37851" y="1322"/>
                  </a:cubicBezTo>
                  <a:cubicBezTo>
                    <a:pt x="36827" y="3068"/>
                    <a:pt x="35665" y="3942"/>
                    <a:pt x="34366" y="3942"/>
                  </a:cubicBezTo>
                  <a:cubicBezTo>
                    <a:pt x="33144" y="3942"/>
                    <a:pt x="31801" y="3167"/>
                    <a:pt x="30339" y="1615"/>
                  </a:cubicBezTo>
                  <a:cubicBezTo>
                    <a:pt x="30228" y="1442"/>
                    <a:pt x="30067" y="1363"/>
                    <a:pt x="29905" y="1363"/>
                  </a:cubicBezTo>
                  <a:cubicBezTo>
                    <a:pt x="29733" y="1363"/>
                    <a:pt x="29558" y="1453"/>
                    <a:pt x="29440" y="1615"/>
                  </a:cubicBezTo>
                  <a:cubicBezTo>
                    <a:pt x="27961" y="3362"/>
                    <a:pt x="26493" y="4236"/>
                    <a:pt x="25037" y="4236"/>
                  </a:cubicBezTo>
                  <a:cubicBezTo>
                    <a:pt x="23547" y="4236"/>
                    <a:pt x="22071" y="3320"/>
                    <a:pt x="20610" y="1489"/>
                  </a:cubicBezTo>
                  <a:cubicBezTo>
                    <a:pt x="20509" y="1337"/>
                    <a:pt x="20316" y="1232"/>
                    <a:pt x="20128" y="1232"/>
                  </a:cubicBezTo>
                  <a:cubicBezTo>
                    <a:pt x="20006" y="1232"/>
                    <a:pt x="19885" y="1277"/>
                    <a:pt x="19794" y="1385"/>
                  </a:cubicBezTo>
                  <a:cubicBezTo>
                    <a:pt x="18799" y="2603"/>
                    <a:pt x="17420" y="3225"/>
                    <a:pt x="16046" y="3225"/>
                  </a:cubicBezTo>
                  <a:cubicBezTo>
                    <a:pt x="14589" y="3225"/>
                    <a:pt x="13137" y="2524"/>
                    <a:pt x="12157" y="1092"/>
                  </a:cubicBezTo>
                  <a:cubicBezTo>
                    <a:pt x="12057" y="936"/>
                    <a:pt x="11863" y="840"/>
                    <a:pt x="11677" y="840"/>
                  </a:cubicBezTo>
                  <a:cubicBezTo>
                    <a:pt x="11513" y="840"/>
                    <a:pt x="11357" y="915"/>
                    <a:pt x="11278" y="1092"/>
                  </a:cubicBezTo>
                  <a:cubicBezTo>
                    <a:pt x="10133" y="3448"/>
                    <a:pt x="8184" y="4530"/>
                    <a:pt x="6241" y="4530"/>
                  </a:cubicBezTo>
                  <a:cubicBezTo>
                    <a:pt x="3922" y="4530"/>
                    <a:pt x="1613" y="2989"/>
                    <a:pt x="691" y="234"/>
                  </a:cubicBezTo>
                  <a:cubicBezTo>
                    <a:pt x="640" y="72"/>
                    <a:pt x="509" y="0"/>
                    <a:pt x="3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3"/>
            <p:cNvSpPr/>
            <p:nvPr/>
          </p:nvSpPr>
          <p:spPr>
            <a:xfrm>
              <a:off x="2790505" y="3624479"/>
              <a:ext cx="1178512" cy="294961"/>
            </a:xfrm>
            <a:custGeom>
              <a:rect b="b" l="l" r="r" t="t"/>
              <a:pathLst>
                <a:path extrusionOk="0" h="4432" w="17708">
                  <a:moveTo>
                    <a:pt x="17251" y="1"/>
                  </a:moveTo>
                  <a:cubicBezTo>
                    <a:pt x="17178" y="1"/>
                    <a:pt x="17103" y="32"/>
                    <a:pt x="17039" y="106"/>
                  </a:cubicBezTo>
                  <a:cubicBezTo>
                    <a:pt x="16023" y="1342"/>
                    <a:pt x="14716" y="1973"/>
                    <a:pt x="13391" y="1973"/>
                  </a:cubicBezTo>
                  <a:cubicBezTo>
                    <a:pt x="12206" y="1973"/>
                    <a:pt x="11006" y="1468"/>
                    <a:pt x="9988" y="440"/>
                  </a:cubicBezTo>
                  <a:cubicBezTo>
                    <a:pt x="9920" y="372"/>
                    <a:pt x="9843" y="342"/>
                    <a:pt x="9768" y="342"/>
                  </a:cubicBezTo>
                  <a:cubicBezTo>
                    <a:pt x="9636" y="342"/>
                    <a:pt x="9511" y="433"/>
                    <a:pt x="9444" y="566"/>
                  </a:cubicBezTo>
                  <a:cubicBezTo>
                    <a:pt x="8543" y="2725"/>
                    <a:pt x="6845" y="3698"/>
                    <a:pt x="5113" y="3698"/>
                  </a:cubicBezTo>
                  <a:cubicBezTo>
                    <a:pt x="3186" y="3698"/>
                    <a:pt x="1217" y="2493"/>
                    <a:pt x="259" y="378"/>
                  </a:cubicBezTo>
                  <a:cubicBezTo>
                    <a:pt x="244" y="328"/>
                    <a:pt x="208" y="307"/>
                    <a:pt x="169" y="307"/>
                  </a:cubicBezTo>
                  <a:cubicBezTo>
                    <a:pt x="92" y="307"/>
                    <a:pt x="1" y="386"/>
                    <a:pt x="28" y="482"/>
                  </a:cubicBezTo>
                  <a:cubicBezTo>
                    <a:pt x="747" y="2913"/>
                    <a:pt x="2868" y="4432"/>
                    <a:pt x="5100" y="4432"/>
                  </a:cubicBezTo>
                  <a:cubicBezTo>
                    <a:pt x="6250" y="4432"/>
                    <a:pt x="7429" y="4029"/>
                    <a:pt x="8461" y="3140"/>
                  </a:cubicBezTo>
                  <a:cubicBezTo>
                    <a:pt x="9047" y="2637"/>
                    <a:pt x="9444" y="1633"/>
                    <a:pt x="10176" y="1528"/>
                  </a:cubicBezTo>
                  <a:cubicBezTo>
                    <a:pt x="10189" y="1527"/>
                    <a:pt x="10202" y="1526"/>
                    <a:pt x="10215" y="1526"/>
                  </a:cubicBezTo>
                  <a:cubicBezTo>
                    <a:pt x="10690" y="1526"/>
                    <a:pt x="11974" y="2557"/>
                    <a:pt x="12645" y="2658"/>
                  </a:cubicBezTo>
                  <a:cubicBezTo>
                    <a:pt x="12895" y="2695"/>
                    <a:pt x="13140" y="2713"/>
                    <a:pt x="13380" y="2713"/>
                  </a:cubicBezTo>
                  <a:cubicBezTo>
                    <a:pt x="15030" y="2713"/>
                    <a:pt x="16440" y="1863"/>
                    <a:pt x="17500" y="566"/>
                  </a:cubicBezTo>
                  <a:cubicBezTo>
                    <a:pt x="17708" y="326"/>
                    <a:pt x="17488" y="1"/>
                    <a:pt x="17251"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3"/>
            <p:cNvSpPr/>
            <p:nvPr/>
          </p:nvSpPr>
          <p:spPr>
            <a:xfrm>
              <a:off x="3969252" y="3613365"/>
              <a:ext cx="1355674" cy="246976"/>
            </a:xfrm>
            <a:custGeom>
              <a:rect b="b" l="l" r="r" t="t"/>
              <a:pathLst>
                <a:path extrusionOk="0" h="3711" w="20370">
                  <a:moveTo>
                    <a:pt x="9795" y="0"/>
                  </a:moveTo>
                  <a:cubicBezTo>
                    <a:pt x="9675" y="0"/>
                    <a:pt x="9557" y="59"/>
                    <a:pt x="9476" y="189"/>
                  </a:cubicBezTo>
                  <a:cubicBezTo>
                    <a:pt x="8412" y="1912"/>
                    <a:pt x="6731" y="2852"/>
                    <a:pt x="4990" y="2852"/>
                  </a:cubicBezTo>
                  <a:cubicBezTo>
                    <a:pt x="3412" y="2852"/>
                    <a:pt x="1784" y="2080"/>
                    <a:pt x="521" y="419"/>
                  </a:cubicBezTo>
                  <a:cubicBezTo>
                    <a:pt x="464" y="350"/>
                    <a:pt x="391" y="320"/>
                    <a:pt x="319" y="320"/>
                  </a:cubicBezTo>
                  <a:cubicBezTo>
                    <a:pt x="153" y="320"/>
                    <a:pt x="0" y="480"/>
                    <a:pt x="103" y="670"/>
                  </a:cubicBezTo>
                  <a:cubicBezTo>
                    <a:pt x="1149" y="2344"/>
                    <a:pt x="2509" y="3495"/>
                    <a:pt x="4538" y="3683"/>
                  </a:cubicBezTo>
                  <a:cubicBezTo>
                    <a:pt x="4736" y="3701"/>
                    <a:pt x="4931" y="3710"/>
                    <a:pt x="5125" y="3710"/>
                  </a:cubicBezTo>
                  <a:cubicBezTo>
                    <a:pt x="5835" y="3710"/>
                    <a:pt x="6522" y="3586"/>
                    <a:pt x="7196" y="3307"/>
                  </a:cubicBezTo>
                  <a:cubicBezTo>
                    <a:pt x="7823" y="3055"/>
                    <a:pt x="9121" y="1528"/>
                    <a:pt x="9602" y="1444"/>
                  </a:cubicBezTo>
                  <a:cubicBezTo>
                    <a:pt x="9645" y="1437"/>
                    <a:pt x="9689" y="1433"/>
                    <a:pt x="9736" y="1433"/>
                  </a:cubicBezTo>
                  <a:cubicBezTo>
                    <a:pt x="10874" y="1433"/>
                    <a:pt x="13113" y="3563"/>
                    <a:pt x="14561" y="3683"/>
                  </a:cubicBezTo>
                  <a:cubicBezTo>
                    <a:pt x="14738" y="3698"/>
                    <a:pt x="14914" y="3706"/>
                    <a:pt x="15087" y="3706"/>
                  </a:cubicBezTo>
                  <a:cubicBezTo>
                    <a:pt x="17062" y="3706"/>
                    <a:pt x="18780" y="2742"/>
                    <a:pt x="20126" y="1319"/>
                  </a:cubicBezTo>
                  <a:cubicBezTo>
                    <a:pt x="20370" y="1075"/>
                    <a:pt x="20135" y="744"/>
                    <a:pt x="19871" y="744"/>
                  </a:cubicBezTo>
                  <a:cubicBezTo>
                    <a:pt x="19795" y="744"/>
                    <a:pt x="19716" y="772"/>
                    <a:pt x="19645" y="838"/>
                  </a:cubicBezTo>
                  <a:cubicBezTo>
                    <a:pt x="18319" y="2065"/>
                    <a:pt x="16678" y="2717"/>
                    <a:pt x="15054" y="2717"/>
                  </a:cubicBezTo>
                  <a:cubicBezTo>
                    <a:pt x="13246" y="2717"/>
                    <a:pt x="11458" y="1909"/>
                    <a:pt x="10146" y="189"/>
                  </a:cubicBezTo>
                  <a:cubicBezTo>
                    <a:pt x="10059" y="69"/>
                    <a:pt x="9926" y="0"/>
                    <a:pt x="979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3"/>
            <p:cNvSpPr/>
            <p:nvPr/>
          </p:nvSpPr>
          <p:spPr>
            <a:xfrm>
              <a:off x="5320908" y="3659087"/>
              <a:ext cx="1038419" cy="191405"/>
            </a:xfrm>
            <a:custGeom>
              <a:rect b="b" l="l" r="r" t="t"/>
              <a:pathLst>
                <a:path extrusionOk="0" h="2876" w="15603">
                  <a:moveTo>
                    <a:pt x="330" y="0"/>
                  </a:moveTo>
                  <a:cubicBezTo>
                    <a:pt x="162" y="0"/>
                    <a:pt x="0" y="164"/>
                    <a:pt x="131" y="339"/>
                  </a:cubicBezTo>
                  <a:cubicBezTo>
                    <a:pt x="989" y="1699"/>
                    <a:pt x="2119" y="2661"/>
                    <a:pt x="3793" y="2787"/>
                  </a:cubicBezTo>
                  <a:cubicBezTo>
                    <a:pt x="3934" y="2801"/>
                    <a:pt x="4075" y="2807"/>
                    <a:pt x="4216" y="2807"/>
                  </a:cubicBezTo>
                  <a:cubicBezTo>
                    <a:pt x="4722" y="2807"/>
                    <a:pt x="5222" y="2720"/>
                    <a:pt x="5697" y="2557"/>
                  </a:cubicBezTo>
                  <a:cubicBezTo>
                    <a:pt x="5843" y="2494"/>
                    <a:pt x="7183" y="1594"/>
                    <a:pt x="7287" y="1573"/>
                  </a:cubicBezTo>
                  <a:cubicBezTo>
                    <a:pt x="7408" y="1553"/>
                    <a:pt x="7526" y="1544"/>
                    <a:pt x="7642" y="1544"/>
                  </a:cubicBezTo>
                  <a:cubicBezTo>
                    <a:pt x="8839" y="1544"/>
                    <a:pt x="9840" y="2537"/>
                    <a:pt x="11137" y="2766"/>
                  </a:cubicBezTo>
                  <a:cubicBezTo>
                    <a:pt x="11541" y="2840"/>
                    <a:pt x="11934" y="2875"/>
                    <a:pt x="12319" y="2875"/>
                  </a:cubicBezTo>
                  <a:cubicBezTo>
                    <a:pt x="13351" y="2875"/>
                    <a:pt x="14326" y="2622"/>
                    <a:pt x="15301" y="2180"/>
                  </a:cubicBezTo>
                  <a:cubicBezTo>
                    <a:pt x="15603" y="2048"/>
                    <a:pt x="15445" y="1576"/>
                    <a:pt x="15151" y="1576"/>
                  </a:cubicBezTo>
                  <a:cubicBezTo>
                    <a:pt x="15119" y="1576"/>
                    <a:pt x="15085" y="1582"/>
                    <a:pt x="15050" y="1594"/>
                  </a:cubicBezTo>
                  <a:cubicBezTo>
                    <a:pt x="14089" y="1976"/>
                    <a:pt x="13131" y="2176"/>
                    <a:pt x="12195" y="2176"/>
                  </a:cubicBezTo>
                  <a:cubicBezTo>
                    <a:pt x="10666" y="2176"/>
                    <a:pt x="9197" y="1641"/>
                    <a:pt x="7873" y="485"/>
                  </a:cubicBezTo>
                  <a:cubicBezTo>
                    <a:pt x="7818" y="441"/>
                    <a:pt x="7745" y="414"/>
                    <a:pt x="7673" y="414"/>
                  </a:cubicBezTo>
                  <a:cubicBezTo>
                    <a:pt x="7609" y="414"/>
                    <a:pt x="7546" y="436"/>
                    <a:pt x="7496" y="485"/>
                  </a:cubicBezTo>
                  <a:cubicBezTo>
                    <a:pt x="6560" y="1522"/>
                    <a:pt x="5324" y="2065"/>
                    <a:pt x="4095" y="2065"/>
                  </a:cubicBezTo>
                  <a:cubicBezTo>
                    <a:pt x="2769" y="2065"/>
                    <a:pt x="1452" y="1433"/>
                    <a:pt x="529" y="109"/>
                  </a:cubicBezTo>
                  <a:cubicBezTo>
                    <a:pt x="478" y="32"/>
                    <a:pt x="403" y="0"/>
                    <a:pt x="330"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3"/>
            <p:cNvSpPr/>
            <p:nvPr/>
          </p:nvSpPr>
          <p:spPr>
            <a:xfrm>
              <a:off x="3490060" y="4169756"/>
              <a:ext cx="2037971" cy="246843"/>
            </a:xfrm>
            <a:custGeom>
              <a:rect b="b" l="l" r="r" t="t"/>
              <a:pathLst>
                <a:path extrusionOk="0" h="3709" w="30622">
                  <a:moveTo>
                    <a:pt x="8306" y="0"/>
                  </a:moveTo>
                  <a:cubicBezTo>
                    <a:pt x="8163" y="0"/>
                    <a:pt x="8019" y="67"/>
                    <a:pt x="7930" y="219"/>
                  </a:cubicBezTo>
                  <a:cubicBezTo>
                    <a:pt x="7093" y="1496"/>
                    <a:pt x="6068" y="2500"/>
                    <a:pt x="4436" y="2542"/>
                  </a:cubicBezTo>
                  <a:cubicBezTo>
                    <a:pt x="4407" y="2543"/>
                    <a:pt x="4378" y="2543"/>
                    <a:pt x="4349" y="2543"/>
                  </a:cubicBezTo>
                  <a:cubicBezTo>
                    <a:pt x="2845" y="2543"/>
                    <a:pt x="1715" y="1480"/>
                    <a:pt x="586" y="638"/>
                  </a:cubicBezTo>
                  <a:cubicBezTo>
                    <a:pt x="532" y="595"/>
                    <a:pt x="477" y="577"/>
                    <a:pt x="424" y="577"/>
                  </a:cubicBezTo>
                  <a:cubicBezTo>
                    <a:pt x="189" y="577"/>
                    <a:pt x="1" y="935"/>
                    <a:pt x="188" y="1140"/>
                  </a:cubicBezTo>
                  <a:cubicBezTo>
                    <a:pt x="1363" y="2392"/>
                    <a:pt x="2768" y="3466"/>
                    <a:pt x="4502" y="3466"/>
                  </a:cubicBezTo>
                  <a:cubicBezTo>
                    <a:pt x="4652" y="3466"/>
                    <a:pt x="4804" y="3458"/>
                    <a:pt x="4959" y="3442"/>
                  </a:cubicBezTo>
                  <a:cubicBezTo>
                    <a:pt x="6361" y="3295"/>
                    <a:pt x="7763" y="2479"/>
                    <a:pt x="8453" y="1224"/>
                  </a:cubicBezTo>
                  <a:cubicBezTo>
                    <a:pt x="9334" y="2882"/>
                    <a:pt x="10965" y="3709"/>
                    <a:pt x="12615" y="3709"/>
                  </a:cubicBezTo>
                  <a:cubicBezTo>
                    <a:pt x="14296" y="3709"/>
                    <a:pt x="15998" y="2851"/>
                    <a:pt x="16948" y="1140"/>
                  </a:cubicBezTo>
                  <a:cubicBezTo>
                    <a:pt x="17563" y="2534"/>
                    <a:pt x="19185" y="3361"/>
                    <a:pt x="20695" y="3361"/>
                  </a:cubicBezTo>
                  <a:cubicBezTo>
                    <a:pt x="21859" y="3361"/>
                    <a:pt x="22957" y="2870"/>
                    <a:pt x="23476" y="1768"/>
                  </a:cubicBezTo>
                  <a:cubicBezTo>
                    <a:pt x="24510" y="2642"/>
                    <a:pt x="25754" y="3092"/>
                    <a:pt x="27020" y="3092"/>
                  </a:cubicBezTo>
                  <a:cubicBezTo>
                    <a:pt x="28085" y="3092"/>
                    <a:pt x="29166" y="2774"/>
                    <a:pt x="30151" y="2123"/>
                  </a:cubicBezTo>
                  <a:cubicBezTo>
                    <a:pt x="30622" y="1810"/>
                    <a:pt x="30337" y="1133"/>
                    <a:pt x="29903" y="1133"/>
                  </a:cubicBezTo>
                  <a:cubicBezTo>
                    <a:pt x="29816" y="1133"/>
                    <a:pt x="29723" y="1161"/>
                    <a:pt x="29628" y="1224"/>
                  </a:cubicBezTo>
                  <a:cubicBezTo>
                    <a:pt x="28797" y="1775"/>
                    <a:pt x="27897" y="2048"/>
                    <a:pt x="27010" y="2048"/>
                  </a:cubicBezTo>
                  <a:cubicBezTo>
                    <a:pt x="25774" y="2048"/>
                    <a:pt x="24564" y="1518"/>
                    <a:pt x="23602" y="470"/>
                  </a:cubicBezTo>
                  <a:cubicBezTo>
                    <a:pt x="23509" y="378"/>
                    <a:pt x="23377" y="334"/>
                    <a:pt x="23243" y="334"/>
                  </a:cubicBezTo>
                  <a:cubicBezTo>
                    <a:pt x="23015" y="334"/>
                    <a:pt x="22784" y="463"/>
                    <a:pt x="22744" y="701"/>
                  </a:cubicBezTo>
                  <a:cubicBezTo>
                    <a:pt x="21639" y="1608"/>
                    <a:pt x="20659" y="2060"/>
                    <a:pt x="19801" y="2060"/>
                  </a:cubicBezTo>
                  <a:cubicBezTo>
                    <a:pt x="18839" y="2060"/>
                    <a:pt x="18030" y="1493"/>
                    <a:pt x="17367" y="366"/>
                  </a:cubicBezTo>
                  <a:cubicBezTo>
                    <a:pt x="17320" y="244"/>
                    <a:pt x="17227" y="194"/>
                    <a:pt x="17130" y="194"/>
                  </a:cubicBezTo>
                  <a:cubicBezTo>
                    <a:pt x="17009" y="194"/>
                    <a:pt x="16881" y="271"/>
                    <a:pt x="16823" y="387"/>
                  </a:cubicBezTo>
                  <a:cubicBezTo>
                    <a:pt x="16732" y="337"/>
                    <a:pt x="16631" y="307"/>
                    <a:pt x="16532" y="307"/>
                  </a:cubicBezTo>
                  <a:cubicBezTo>
                    <a:pt x="16380" y="307"/>
                    <a:pt x="16233" y="377"/>
                    <a:pt x="16132" y="554"/>
                  </a:cubicBezTo>
                  <a:cubicBezTo>
                    <a:pt x="15302" y="2093"/>
                    <a:pt x="13937" y="2824"/>
                    <a:pt x="12562" y="2824"/>
                  </a:cubicBezTo>
                  <a:cubicBezTo>
                    <a:pt x="11097" y="2824"/>
                    <a:pt x="9620" y="1994"/>
                    <a:pt x="8767" y="429"/>
                  </a:cubicBezTo>
                  <a:cubicBezTo>
                    <a:pt x="8767" y="171"/>
                    <a:pt x="8537" y="0"/>
                    <a:pt x="830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3"/>
            <p:cNvSpPr/>
            <p:nvPr/>
          </p:nvSpPr>
          <p:spPr>
            <a:xfrm>
              <a:off x="3558012" y="4211418"/>
              <a:ext cx="1879176" cy="211105"/>
            </a:xfrm>
            <a:custGeom>
              <a:rect b="b" l="l" r="r" t="t"/>
              <a:pathLst>
                <a:path extrusionOk="0" h="3172" w="28236">
                  <a:moveTo>
                    <a:pt x="7205" y="1"/>
                  </a:moveTo>
                  <a:cubicBezTo>
                    <a:pt x="7093" y="1"/>
                    <a:pt x="6975" y="59"/>
                    <a:pt x="6909" y="158"/>
                  </a:cubicBezTo>
                  <a:cubicBezTo>
                    <a:pt x="6055" y="1439"/>
                    <a:pt x="4514" y="2395"/>
                    <a:pt x="3103" y="2395"/>
                  </a:cubicBezTo>
                  <a:cubicBezTo>
                    <a:pt x="1956" y="2395"/>
                    <a:pt x="895" y="1763"/>
                    <a:pt x="360" y="158"/>
                  </a:cubicBezTo>
                  <a:cubicBezTo>
                    <a:pt x="335" y="74"/>
                    <a:pt x="269" y="37"/>
                    <a:pt x="201" y="37"/>
                  </a:cubicBezTo>
                  <a:cubicBezTo>
                    <a:pt x="102" y="37"/>
                    <a:pt x="0" y="117"/>
                    <a:pt x="25" y="242"/>
                  </a:cubicBezTo>
                  <a:cubicBezTo>
                    <a:pt x="339" y="1644"/>
                    <a:pt x="1344" y="2711"/>
                    <a:pt x="2787" y="2983"/>
                  </a:cubicBezTo>
                  <a:cubicBezTo>
                    <a:pt x="2987" y="3015"/>
                    <a:pt x="3189" y="3031"/>
                    <a:pt x="3390" y="3031"/>
                  </a:cubicBezTo>
                  <a:cubicBezTo>
                    <a:pt x="3967" y="3031"/>
                    <a:pt x="4540" y="2902"/>
                    <a:pt x="5068" y="2669"/>
                  </a:cubicBezTo>
                  <a:cubicBezTo>
                    <a:pt x="5633" y="2418"/>
                    <a:pt x="6574" y="1225"/>
                    <a:pt x="7014" y="1142"/>
                  </a:cubicBezTo>
                  <a:cubicBezTo>
                    <a:pt x="7039" y="1136"/>
                    <a:pt x="7064" y="1133"/>
                    <a:pt x="7089" y="1133"/>
                  </a:cubicBezTo>
                  <a:cubicBezTo>
                    <a:pt x="7501" y="1133"/>
                    <a:pt x="7893" y="1910"/>
                    <a:pt x="8248" y="2167"/>
                  </a:cubicBezTo>
                  <a:cubicBezTo>
                    <a:pt x="8834" y="2606"/>
                    <a:pt x="9567" y="2920"/>
                    <a:pt x="10299" y="2962"/>
                  </a:cubicBezTo>
                  <a:cubicBezTo>
                    <a:pt x="10402" y="2971"/>
                    <a:pt x="10505" y="2975"/>
                    <a:pt x="10607" y="2975"/>
                  </a:cubicBezTo>
                  <a:cubicBezTo>
                    <a:pt x="12008" y="2975"/>
                    <a:pt x="13240" y="2185"/>
                    <a:pt x="13981" y="995"/>
                  </a:cubicBezTo>
                  <a:cubicBezTo>
                    <a:pt x="14920" y="2471"/>
                    <a:pt x="16341" y="3171"/>
                    <a:pt x="17775" y="3171"/>
                  </a:cubicBezTo>
                  <a:cubicBezTo>
                    <a:pt x="19187" y="3171"/>
                    <a:pt x="20611" y="2492"/>
                    <a:pt x="21598" y="1204"/>
                  </a:cubicBezTo>
                  <a:cubicBezTo>
                    <a:pt x="22148" y="2433"/>
                    <a:pt x="23209" y="2858"/>
                    <a:pt x="24401" y="2858"/>
                  </a:cubicBezTo>
                  <a:cubicBezTo>
                    <a:pt x="25564" y="2858"/>
                    <a:pt x="26853" y="2454"/>
                    <a:pt x="27917" y="2000"/>
                  </a:cubicBezTo>
                  <a:cubicBezTo>
                    <a:pt x="28236" y="1868"/>
                    <a:pt x="28050" y="1350"/>
                    <a:pt x="27751" y="1350"/>
                  </a:cubicBezTo>
                  <a:cubicBezTo>
                    <a:pt x="27717" y="1350"/>
                    <a:pt x="27681" y="1357"/>
                    <a:pt x="27645" y="1372"/>
                  </a:cubicBezTo>
                  <a:cubicBezTo>
                    <a:pt x="26828" y="1714"/>
                    <a:pt x="25529" y="2294"/>
                    <a:pt x="24372" y="2294"/>
                  </a:cubicBezTo>
                  <a:cubicBezTo>
                    <a:pt x="23336" y="2294"/>
                    <a:pt x="22414" y="1828"/>
                    <a:pt x="22058" y="305"/>
                  </a:cubicBezTo>
                  <a:cubicBezTo>
                    <a:pt x="22012" y="131"/>
                    <a:pt x="21856" y="41"/>
                    <a:pt x="21702" y="41"/>
                  </a:cubicBezTo>
                  <a:cubicBezTo>
                    <a:pt x="21578" y="41"/>
                    <a:pt x="21454" y="100"/>
                    <a:pt x="21388" y="221"/>
                  </a:cubicBezTo>
                  <a:cubicBezTo>
                    <a:pt x="20525" y="1714"/>
                    <a:pt x="19166" y="2414"/>
                    <a:pt x="17781" y="2414"/>
                  </a:cubicBezTo>
                  <a:cubicBezTo>
                    <a:pt x="16449" y="2414"/>
                    <a:pt x="15092" y="1766"/>
                    <a:pt x="14128" y="556"/>
                  </a:cubicBezTo>
                  <a:cubicBezTo>
                    <a:pt x="14091" y="512"/>
                    <a:pt x="14047" y="494"/>
                    <a:pt x="14004" y="494"/>
                  </a:cubicBezTo>
                  <a:cubicBezTo>
                    <a:pt x="13922" y="494"/>
                    <a:pt x="13841" y="558"/>
                    <a:pt x="13814" y="639"/>
                  </a:cubicBezTo>
                  <a:cubicBezTo>
                    <a:pt x="13751" y="639"/>
                    <a:pt x="13709" y="660"/>
                    <a:pt x="13668" y="702"/>
                  </a:cubicBezTo>
                  <a:cubicBezTo>
                    <a:pt x="12800" y="1698"/>
                    <a:pt x="11667" y="2225"/>
                    <a:pt x="10571" y="2225"/>
                  </a:cubicBezTo>
                  <a:cubicBezTo>
                    <a:pt x="9343" y="2225"/>
                    <a:pt x="8161" y="1563"/>
                    <a:pt x="7453" y="158"/>
                  </a:cubicBezTo>
                  <a:cubicBezTo>
                    <a:pt x="7404" y="49"/>
                    <a:pt x="7307" y="1"/>
                    <a:pt x="7205"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3"/>
            <p:cNvSpPr/>
            <p:nvPr/>
          </p:nvSpPr>
          <p:spPr>
            <a:xfrm>
              <a:off x="5372750" y="2191925"/>
              <a:ext cx="726822" cy="360819"/>
            </a:xfrm>
            <a:custGeom>
              <a:rect b="b" l="l" r="r" t="t"/>
              <a:pathLst>
                <a:path extrusionOk="0" h="5313" w="10840">
                  <a:moveTo>
                    <a:pt x="4504" y="1"/>
                  </a:moveTo>
                  <a:cubicBezTo>
                    <a:pt x="2897" y="1"/>
                    <a:pt x="1467" y="521"/>
                    <a:pt x="106" y="1316"/>
                  </a:cubicBezTo>
                  <a:cubicBezTo>
                    <a:pt x="85" y="1441"/>
                    <a:pt x="43" y="1525"/>
                    <a:pt x="1" y="1630"/>
                  </a:cubicBezTo>
                  <a:cubicBezTo>
                    <a:pt x="168" y="1630"/>
                    <a:pt x="336" y="1651"/>
                    <a:pt x="503" y="1692"/>
                  </a:cubicBezTo>
                  <a:cubicBezTo>
                    <a:pt x="541" y="1599"/>
                    <a:pt x="612" y="1522"/>
                    <a:pt x="731" y="1522"/>
                  </a:cubicBezTo>
                  <a:cubicBezTo>
                    <a:pt x="745" y="1522"/>
                    <a:pt x="760" y="1523"/>
                    <a:pt x="775" y="1525"/>
                  </a:cubicBezTo>
                  <a:cubicBezTo>
                    <a:pt x="2010" y="1692"/>
                    <a:pt x="3181" y="2027"/>
                    <a:pt x="4332" y="2467"/>
                  </a:cubicBezTo>
                  <a:cubicBezTo>
                    <a:pt x="4790" y="2647"/>
                    <a:pt x="5433" y="3178"/>
                    <a:pt x="5801" y="3178"/>
                  </a:cubicBezTo>
                  <a:cubicBezTo>
                    <a:pt x="5988" y="3178"/>
                    <a:pt x="6104" y="3042"/>
                    <a:pt x="6090" y="2655"/>
                  </a:cubicBezTo>
                  <a:cubicBezTo>
                    <a:pt x="6090" y="2524"/>
                    <a:pt x="6230" y="2419"/>
                    <a:pt x="6361" y="2419"/>
                  </a:cubicBezTo>
                  <a:cubicBezTo>
                    <a:pt x="6398" y="2419"/>
                    <a:pt x="6434" y="2427"/>
                    <a:pt x="6466" y="2446"/>
                  </a:cubicBezTo>
                  <a:cubicBezTo>
                    <a:pt x="7952" y="3345"/>
                    <a:pt x="9479" y="4224"/>
                    <a:pt x="10839" y="5312"/>
                  </a:cubicBezTo>
                  <a:cubicBezTo>
                    <a:pt x="10839" y="2195"/>
                    <a:pt x="7931" y="228"/>
                    <a:pt x="5023" y="18"/>
                  </a:cubicBezTo>
                  <a:cubicBezTo>
                    <a:pt x="4848" y="6"/>
                    <a:pt x="4675" y="1"/>
                    <a:pt x="4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3"/>
            <p:cNvSpPr/>
            <p:nvPr/>
          </p:nvSpPr>
          <p:spPr>
            <a:xfrm>
              <a:off x="5428460" y="2412997"/>
              <a:ext cx="383010" cy="712178"/>
            </a:xfrm>
            <a:custGeom>
              <a:rect b="b" l="l" r="r" t="t"/>
              <a:pathLst>
                <a:path extrusionOk="0" h="10701" w="5755">
                  <a:moveTo>
                    <a:pt x="901" y="0"/>
                  </a:moveTo>
                  <a:cubicBezTo>
                    <a:pt x="880" y="565"/>
                    <a:pt x="566" y="1109"/>
                    <a:pt x="1" y="1298"/>
                  </a:cubicBezTo>
                  <a:cubicBezTo>
                    <a:pt x="214" y="1856"/>
                    <a:pt x="325" y="2620"/>
                    <a:pt x="777" y="2620"/>
                  </a:cubicBezTo>
                  <a:cubicBezTo>
                    <a:pt x="901" y="2620"/>
                    <a:pt x="1051" y="2563"/>
                    <a:pt x="1235" y="2428"/>
                  </a:cubicBezTo>
                  <a:cubicBezTo>
                    <a:pt x="1278" y="2391"/>
                    <a:pt x="1323" y="2375"/>
                    <a:pt x="1366" y="2375"/>
                  </a:cubicBezTo>
                  <a:cubicBezTo>
                    <a:pt x="1495" y="2375"/>
                    <a:pt x="1612" y="2512"/>
                    <a:pt x="1612" y="2637"/>
                  </a:cubicBezTo>
                  <a:cubicBezTo>
                    <a:pt x="1717" y="4122"/>
                    <a:pt x="1738" y="5566"/>
                    <a:pt x="1675" y="7031"/>
                  </a:cubicBezTo>
                  <a:cubicBezTo>
                    <a:pt x="1884" y="6905"/>
                    <a:pt x="2072" y="6801"/>
                    <a:pt x="2282" y="6675"/>
                  </a:cubicBezTo>
                  <a:cubicBezTo>
                    <a:pt x="2323" y="6649"/>
                    <a:pt x="2368" y="6637"/>
                    <a:pt x="2412" y="6637"/>
                  </a:cubicBezTo>
                  <a:cubicBezTo>
                    <a:pt x="2548" y="6637"/>
                    <a:pt x="2679" y="6748"/>
                    <a:pt x="2679" y="6905"/>
                  </a:cubicBezTo>
                  <a:cubicBezTo>
                    <a:pt x="2679" y="7784"/>
                    <a:pt x="2700" y="8663"/>
                    <a:pt x="2721" y="9542"/>
                  </a:cubicBezTo>
                  <a:cubicBezTo>
                    <a:pt x="2721" y="10135"/>
                    <a:pt x="2546" y="10700"/>
                    <a:pt x="3036" y="10700"/>
                  </a:cubicBezTo>
                  <a:cubicBezTo>
                    <a:pt x="3133" y="10700"/>
                    <a:pt x="3256" y="10678"/>
                    <a:pt x="3411" y="10630"/>
                  </a:cubicBezTo>
                  <a:cubicBezTo>
                    <a:pt x="4834" y="10211"/>
                    <a:pt x="5629" y="7596"/>
                    <a:pt x="5671" y="6340"/>
                  </a:cubicBezTo>
                  <a:cubicBezTo>
                    <a:pt x="5755" y="3306"/>
                    <a:pt x="3537" y="1088"/>
                    <a:pt x="9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3"/>
            <p:cNvSpPr/>
            <p:nvPr/>
          </p:nvSpPr>
          <p:spPr>
            <a:xfrm>
              <a:off x="3531789" y="3375235"/>
              <a:ext cx="2359020" cy="675574"/>
            </a:xfrm>
            <a:custGeom>
              <a:rect b="b" l="l" r="r" t="t"/>
              <a:pathLst>
                <a:path extrusionOk="0" h="10151" w="35446">
                  <a:moveTo>
                    <a:pt x="13476" y="1"/>
                  </a:moveTo>
                  <a:cubicBezTo>
                    <a:pt x="11634" y="419"/>
                    <a:pt x="9751" y="775"/>
                    <a:pt x="7973" y="1403"/>
                  </a:cubicBezTo>
                  <a:cubicBezTo>
                    <a:pt x="6194" y="2009"/>
                    <a:pt x="1" y="4520"/>
                    <a:pt x="2533" y="7512"/>
                  </a:cubicBezTo>
                  <a:cubicBezTo>
                    <a:pt x="3298" y="8420"/>
                    <a:pt x="4794" y="8664"/>
                    <a:pt x="6327" y="8664"/>
                  </a:cubicBezTo>
                  <a:cubicBezTo>
                    <a:pt x="7727" y="8664"/>
                    <a:pt x="9157" y="8460"/>
                    <a:pt x="10086" y="8370"/>
                  </a:cubicBezTo>
                  <a:cubicBezTo>
                    <a:pt x="12055" y="8189"/>
                    <a:pt x="14055" y="7931"/>
                    <a:pt x="16046" y="7931"/>
                  </a:cubicBezTo>
                  <a:cubicBezTo>
                    <a:pt x="16361" y="7931"/>
                    <a:pt x="16676" y="7937"/>
                    <a:pt x="16991" y="7952"/>
                  </a:cubicBezTo>
                  <a:cubicBezTo>
                    <a:pt x="20763" y="8132"/>
                    <a:pt x="24707" y="10150"/>
                    <a:pt x="28527" y="10150"/>
                  </a:cubicBezTo>
                  <a:cubicBezTo>
                    <a:pt x="29135" y="10150"/>
                    <a:pt x="29740" y="10099"/>
                    <a:pt x="30340" y="9981"/>
                  </a:cubicBezTo>
                  <a:cubicBezTo>
                    <a:pt x="35445" y="8998"/>
                    <a:pt x="30340" y="4185"/>
                    <a:pt x="28541" y="2951"/>
                  </a:cubicBezTo>
                  <a:cubicBezTo>
                    <a:pt x="26720" y="1675"/>
                    <a:pt x="24670" y="838"/>
                    <a:pt x="22515" y="294"/>
                  </a:cubicBezTo>
                  <a:cubicBezTo>
                    <a:pt x="22243" y="1214"/>
                    <a:pt x="22013" y="2156"/>
                    <a:pt x="21761" y="3097"/>
                  </a:cubicBezTo>
                  <a:cubicBezTo>
                    <a:pt x="22159" y="2972"/>
                    <a:pt x="22577" y="2909"/>
                    <a:pt x="22996" y="2888"/>
                  </a:cubicBezTo>
                  <a:cubicBezTo>
                    <a:pt x="23226" y="2888"/>
                    <a:pt x="23289" y="3160"/>
                    <a:pt x="23163" y="3328"/>
                  </a:cubicBezTo>
                  <a:cubicBezTo>
                    <a:pt x="22703" y="3913"/>
                    <a:pt x="22515" y="4541"/>
                    <a:pt x="22326" y="5232"/>
                  </a:cubicBezTo>
                  <a:cubicBezTo>
                    <a:pt x="22366" y="5370"/>
                    <a:pt x="22293" y="5547"/>
                    <a:pt x="22125" y="5547"/>
                  </a:cubicBezTo>
                  <a:cubicBezTo>
                    <a:pt x="22115" y="5547"/>
                    <a:pt x="22106" y="5547"/>
                    <a:pt x="22096" y="5545"/>
                  </a:cubicBezTo>
                  <a:cubicBezTo>
                    <a:pt x="20945" y="5420"/>
                    <a:pt x="19774" y="5252"/>
                    <a:pt x="18644" y="5022"/>
                  </a:cubicBezTo>
                  <a:cubicBezTo>
                    <a:pt x="18476" y="5273"/>
                    <a:pt x="18351" y="5566"/>
                    <a:pt x="18225" y="5838"/>
                  </a:cubicBezTo>
                  <a:cubicBezTo>
                    <a:pt x="18518" y="5901"/>
                    <a:pt x="18497" y="6361"/>
                    <a:pt x="18184" y="6361"/>
                  </a:cubicBezTo>
                  <a:cubicBezTo>
                    <a:pt x="16551" y="6257"/>
                    <a:pt x="14919" y="6152"/>
                    <a:pt x="13287" y="6027"/>
                  </a:cubicBezTo>
                  <a:cubicBezTo>
                    <a:pt x="13063" y="6006"/>
                    <a:pt x="13038" y="5649"/>
                    <a:pt x="13268" y="5649"/>
                  </a:cubicBezTo>
                  <a:cubicBezTo>
                    <a:pt x="13274" y="5649"/>
                    <a:pt x="13281" y="5649"/>
                    <a:pt x="13287" y="5650"/>
                  </a:cubicBezTo>
                  <a:lnTo>
                    <a:pt x="13413" y="5650"/>
                  </a:lnTo>
                  <a:cubicBezTo>
                    <a:pt x="13413" y="5650"/>
                    <a:pt x="13413" y="5650"/>
                    <a:pt x="13392" y="5629"/>
                  </a:cubicBezTo>
                  <a:cubicBezTo>
                    <a:pt x="13057" y="5001"/>
                    <a:pt x="12785" y="4311"/>
                    <a:pt x="12471" y="3662"/>
                  </a:cubicBezTo>
                  <a:cubicBezTo>
                    <a:pt x="12411" y="3481"/>
                    <a:pt x="12486" y="3243"/>
                    <a:pt x="12696" y="3243"/>
                  </a:cubicBezTo>
                  <a:cubicBezTo>
                    <a:pt x="12705" y="3243"/>
                    <a:pt x="12713" y="3243"/>
                    <a:pt x="12722" y="3244"/>
                  </a:cubicBezTo>
                  <a:cubicBezTo>
                    <a:pt x="13162" y="3265"/>
                    <a:pt x="13580" y="3348"/>
                    <a:pt x="13999" y="3453"/>
                  </a:cubicBezTo>
                  <a:cubicBezTo>
                    <a:pt x="13894" y="3369"/>
                    <a:pt x="13831" y="3244"/>
                    <a:pt x="13748" y="3097"/>
                  </a:cubicBezTo>
                  <a:cubicBezTo>
                    <a:pt x="13434" y="2491"/>
                    <a:pt x="13601" y="1444"/>
                    <a:pt x="13559" y="754"/>
                  </a:cubicBezTo>
                  <a:cubicBezTo>
                    <a:pt x="13518" y="503"/>
                    <a:pt x="13497" y="252"/>
                    <a:pt x="134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3"/>
            <p:cNvSpPr/>
            <p:nvPr/>
          </p:nvSpPr>
          <p:spPr>
            <a:xfrm>
              <a:off x="4892363" y="1798638"/>
              <a:ext cx="509859" cy="519708"/>
            </a:xfrm>
            <a:custGeom>
              <a:rect b="b" l="l" r="r" t="t"/>
              <a:pathLst>
                <a:path extrusionOk="0" h="7809" w="7661">
                  <a:moveTo>
                    <a:pt x="1097" y="0"/>
                  </a:moveTo>
                  <a:cubicBezTo>
                    <a:pt x="739" y="0"/>
                    <a:pt x="372" y="29"/>
                    <a:pt x="0" y="88"/>
                  </a:cubicBezTo>
                  <a:cubicBezTo>
                    <a:pt x="1360" y="1008"/>
                    <a:pt x="2553" y="2076"/>
                    <a:pt x="3662" y="3310"/>
                  </a:cubicBezTo>
                  <a:cubicBezTo>
                    <a:pt x="3808" y="3477"/>
                    <a:pt x="3704" y="3708"/>
                    <a:pt x="3494" y="3729"/>
                  </a:cubicBezTo>
                  <a:cubicBezTo>
                    <a:pt x="3369" y="3729"/>
                    <a:pt x="3243" y="3749"/>
                    <a:pt x="3118" y="3749"/>
                  </a:cubicBezTo>
                  <a:cubicBezTo>
                    <a:pt x="4499" y="4712"/>
                    <a:pt x="5461" y="6051"/>
                    <a:pt x="5943" y="7704"/>
                  </a:cubicBezTo>
                  <a:cubicBezTo>
                    <a:pt x="5943" y="7725"/>
                    <a:pt x="5943" y="7746"/>
                    <a:pt x="5943" y="7746"/>
                  </a:cubicBezTo>
                  <a:cubicBezTo>
                    <a:pt x="5984" y="7767"/>
                    <a:pt x="6047" y="7788"/>
                    <a:pt x="6089" y="7809"/>
                  </a:cubicBezTo>
                  <a:cubicBezTo>
                    <a:pt x="6089" y="7788"/>
                    <a:pt x="6089" y="7767"/>
                    <a:pt x="6110" y="7746"/>
                  </a:cubicBezTo>
                  <a:cubicBezTo>
                    <a:pt x="6382" y="7432"/>
                    <a:pt x="6696" y="7160"/>
                    <a:pt x="7031" y="6909"/>
                  </a:cubicBezTo>
                  <a:cubicBezTo>
                    <a:pt x="7660" y="3054"/>
                    <a:pt x="4810" y="0"/>
                    <a:pt x="109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3"/>
            <p:cNvSpPr/>
            <p:nvPr/>
          </p:nvSpPr>
          <p:spPr>
            <a:xfrm>
              <a:off x="4634731" y="2173869"/>
              <a:ext cx="597442" cy="244381"/>
            </a:xfrm>
            <a:custGeom>
              <a:rect b="b" l="l" r="r" t="t"/>
              <a:pathLst>
                <a:path extrusionOk="0" h="3672" w="8977">
                  <a:moveTo>
                    <a:pt x="3459" y="1"/>
                  </a:moveTo>
                  <a:cubicBezTo>
                    <a:pt x="2357" y="1"/>
                    <a:pt x="1232" y="231"/>
                    <a:pt x="126" y="706"/>
                  </a:cubicBezTo>
                  <a:cubicBezTo>
                    <a:pt x="84" y="727"/>
                    <a:pt x="42" y="748"/>
                    <a:pt x="0" y="748"/>
                  </a:cubicBezTo>
                  <a:cubicBezTo>
                    <a:pt x="649" y="1417"/>
                    <a:pt x="1193" y="2150"/>
                    <a:pt x="1612" y="2945"/>
                  </a:cubicBezTo>
                  <a:cubicBezTo>
                    <a:pt x="2010" y="2954"/>
                    <a:pt x="2409" y="2959"/>
                    <a:pt x="2808" y="2959"/>
                  </a:cubicBezTo>
                  <a:cubicBezTo>
                    <a:pt x="3371" y="2959"/>
                    <a:pt x="3935" y="2948"/>
                    <a:pt x="4499" y="2924"/>
                  </a:cubicBezTo>
                  <a:cubicBezTo>
                    <a:pt x="4506" y="2923"/>
                    <a:pt x="4512" y="2923"/>
                    <a:pt x="4519" y="2923"/>
                  </a:cubicBezTo>
                  <a:cubicBezTo>
                    <a:pt x="4676" y="2923"/>
                    <a:pt x="4786" y="3159"/>
                    <a:pt x="4645" y="3280"/>
                  </a:cubicBezTo>
                  <a:cubicBezTo>
                    <a:pt x="4499" y="3405"/>
                    <a:pt x="4352" y="3531"/>
                    <a:pt x="4206" y="3635"/>
                  </a:cubicBezTo>
                  <a:cubicBezTo>
                    <a:pt x="4578" y="3660"/>
                    <a:pt x="4951" y="3672"/>
                    <a:pt x="5323" y="3672"/>
                  </a:cubicBezTo>
                  <a:cubicBezTo>
                    <a:pt x="6227" y="3672"/>
                    <a:pt x="7131" y="3601"/>
                    <a:pt x="8035" y="3468"/>
                  </a:cubicBezTo>
                  <a:cubicBezTo>
                    <a:pt x="8056" y="2924"/>
                    <a:pt x="8433" y="2317"/>
                    <a:pt x="8977" y="2192"/>
                  </a:cubicBezTo>
                  <a:cubicBezTo>
                    <a:pt x="7384" y="761"/>
                    <a:pt x="5460" y="1"/>
                    <a:pt x="34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3"/>
            <p:cNvSpPr/>
            <p:nvPr/>
          </p:nvSpPr>
          <p:spPr>
            <a:xfrm>
              <a:off x="4687641" y="3511737"/>
              <a:ext cx="339817" cy="199192"/>
            </a:xfrm>
            <a:custGeom>
              <a:rect b="b" l="l" r="r" t="t"/>
              <a:pathLst>
                <a:path extrusionOk="0" h="2993" w="5106">
                  <a:moveTo>
                    <a:pt x="0" y="0"/>
                  </a:moveTo>
                  <a:lnTo>
                    <a:pt x="0" y="0"/>
                  </a:lnTo>
                  <a:cubicBezTo>
                    <a:pt x="42" y="586"/>
                    <a:pt x="63" y="1172"/>
                    <a:pt x="84" y="1758"/>
                  </a:cubicBezTo>
                  <a:cubicBezTo>
                    <a:pt x="403" y="1635"/>
                    <a:pt x="772" y="1584"/>
                    <a:pt x="1124" y="1584"/>
                  </a:cubicBezTo>
                  <a:cubicBezTo>
                    <a:pt x="1373" y="1584"/>
                    <a:pt x="1613" y="1610"/>
                    <a:pt x="1821" y="1653"/>
                  </a:cubicBezTo>
                  <a:cubicBezTo>
                    <a:pt x="2009" y="1695"/>
                    <a:pt x="2051" y="1925"/>
                    <a:pt x="1925" y="2051"/>
                  </a:cubicBezTo>
                  <a:cubicBezTo>
                    <a:pt x="1758" y="2260"/>
                    <a:pt x="1612" y="2448"/>
                    <a:pt x="1465" y="2657"/>
                  </a:cubicBezTo>
                  <a:cubicBezTo>
                    <a:pt x="2511" y="2720"/>
                    <a:pt x="3578" y="2846"/>
                    <a:pt x="4604" y="2992"/>
                  </a:cubicBezTo>
                  <a:cubicBezTo>
                    <a:pt x="4625" y="2448"/>
                    <a:pt x="4834" y="1904"/>
                    <a:pt x="5106" y="1423"/>
                  </a:cubicBezTo>
                  <a:lnTo>
                    <a:pt x="5106" y="1423"/>
                  </a:lnTo>
                  <a:cubicBezTo>
                    <a:pt x="4687" y="1486"/>
                    <a:pt x="4269" y="1632"/>
                    <a:pt x="3850" y="1821"/>
                  </a:cubicBezTo>
                  <a:cubicBezTo>
                    <a:pt x="3813" y="1838"/>
                    <a:pt x="3776" y="1845"/>
                    <a:pt x="3740" y="1845"/>
                  </a:cubicBezTo>
                  <a:cubicBezTo>
                    <a:pt x="3560" y="1845"/>
                    <a:pt x="3428" y="1647"/>
                    <a:pt x="3516" y="1507"/>
                  </a:cubicBezTo>
                  <a:cubicBezTo>
                    <a:pt x="3285" y="1109"/>
                    <a:pt x="3118" y="691"/>
                    <a:pt x="2972" y="272"/>
                  </a:cubicBezTo>
                  <a:cubicBezTo>
                    <a:pt x="2574" y="607"/>
                    <a:pt x="2260" y="984"/>
                    <a:pt x="1884" y="1318"/>
                  </a:cubicBezTo>
                  <a:cubicBezTo>
                    <a:pt x="1821" y="1381"/>
                    <a:pt x="1779" y="1402"/>
                    <a:pt x="1716" y="1402"/>
                  </a:cubicBezTo>
                  <a:cubicBezTo>
                    <a:pt x="1677" y="1428"/>
                    <a:pt x="1623" y="1446"/>
                    <a:pt x="1572" y="1446"/>
                  </a:cubicBezTo>
                  <a:cubicBezTo>
                    <a:pt x="1540" y="1446"/>
                    <a:pt x="1510" y="1439"/>
                    <a:pt x="1486" y="1423"/>
                  </a:cubicBezTo>
                  <a:cubicBezTo>
                    <a:pt x="963" y="984"/>
                    <a:pt x="461" y="502"/>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3"/>
            <p:cNvSpPr/>
            <p:nvPr/>
          </p:nvSpPr>
          <p:spPr>
            <a:xfrm>
              <a:off x="4398525" y="3579025"/>
              <a:ext cx="383023" cy="183422"/>
            </a:xfrm>
            <a:custGeom>
              <a:rect b="b" l="l" r="r" t="t"/>
              <a:pathLst>
                <a:path extrusionOk="0" h="2658" w="5504">
                  <a:moveTo>
                    <a:pt x="2302" y="0"/>
                  </a:moveTo>
                  <a:lnTo>
                    <a:pt x="2302" y="0"/>
                  </a:lnTo>
                  <a:cubicBezTo>
                    <a:pt x="2177" y="356"/>
                    <a:pt x="2219" y="691"/>
                    <a:pt x="2365" y="1067"/>
                  </a:cubicBezTo>
                  <a:cubicBezTo>
                    <a:pt x="2414" y="1246"/>
                    <a:pt x="2260" y="1400"/>
                    <a:pt x="2100" y="1400"/>
                  </a:cubicBezTo>
                  <a:cubicBezTo>
                    <a:pt x="2055" y="1400"/>
                    <a:pt x="2009" y="1388"/>
                    <a:pt x="1968" y="1360"/>
                  </a:cubicBezTo>
                  <a:cubicBezTo>
                    <a:pt x="1340" y="984"/>
                    <a:pt x="691" y="774"/>
                    <a:pt x="1" y="691"/>
                  </a:cubicBezTo>
                  <a:lnTo>
                    <a:pt x="1" y="691"/>
                  </a:lnTo>
                  <a:cubicBezTo>
                    <a:pt x="231" y="1214"/>
                    <a:pt x="482" y="1737"/>
                    <a:pt x="670" y="2302"/>
                  </a:cubicBezTo>
                  <a:cubicBezTo>
                    <a:pt x="712" y="2385"/>
                    <a:pt x="670" y="2448"/>
                    <a:pt x="629" y="2511"/>
                  </a:cubicBezTo>
                  <a:cubicBezTo>
                    <a:pt x="1968" y="2553"/>
                    <a:pt x="3328" y="2595"/>
                    <a:pt x="4667" y="2657"/>
                  </a:cubicBezTo>
                  <a:cubicBezTo>
                    <a:pt x="4792" y="2030"/>
                    <a:pt x="5106" y="1465"/>
                    <a:pt x="5504" y="963"/>
                  </a:cubicBezTo>
                  <a:cubicBezTo>
                    <a:pt x="5442" y="957"/>
                    <a:pt x="5380" y="954"/>
                    <a:pt x="5319" y="954"/>
                  </a:cubicBezTo>
                  <a:cubicBezTo>
                    <a:pt x="5150" y="954"/>
                    <a:pt x="4982" y="974"/>
                    <a:pt x="4813" y="1004"/>
                  </a:cubicBezTo>
                  <a:cubicBezTo>
                    <a:pt x="4625" y="1046"/>
                    <a:pt x="4458" y="1151"/>
                    <a:pt x="4269" y="1235"/>
                  </a:cubicBezTo>
                  <a:cubicBezTo>
                    <a:pt x="4235" y="1404"/>
                    <a:pt x="4093" y="1477"/>
                    <a:pt x="3951" y="1477"/>
                  </a:cubicBezTo>
                  <a:cubicBezTo>
                    <a:pt x="3917" y="1477"/>
                    <a:pt x="3883" y="1473"/>
                    <a:pt x="3851" y="1465"/>
                  </a:cubicBezTo>
                  <a:cubicBezTo>
                    <a:pt x="3826" y="1473"/>
                    <a:pt x="3801" y="1477"/>
                    <a:pt x="3777" y="1477"/>
                  </a:cubicBezTo>
                  <a:cubicBezTo>
                    <a:pt x="3623" y="1477"/>
                    <a:pt x="3509" y="1314"/>
                    <a:pt x="3600" y="1151"/>
                  </a:cubicBezTo>
                  <a:cubicBezTo>
                    <a:pt x="3139" y="795"/>
                    <a:pt x="2721" y="398"/>
                    <a:pt x="23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3"/>
            <p:cNvSpPr/>
            <p:nvPr/>
          </p:nvSpPr>
          <p:spPr>
            <a:xfrm>
              <a:off x="4658350" y="3333450"/>
              <a:ext cx="101776" cy="176950"/>
            </a:xfrm>
            <a:custGeom>
              <a:rect b="b" l="l" r="r" t="t"/>
              <a:pathLst>
                <a:path extrusionOk="0" h="2659" w="1361">
                  <a:moveTo>
                    <a:pt x="1" y="1"/>
                  </a:moveTo>
                  <a:lnTo>
                    <a:pt x="1" y="1"/>
                  </a:lnTo>
                  <a:cubicBezTo>
                    <a:pt x="105" y="650"/>
                    <a:pt x="210" y="1298"/>
                    <a:pt x="273" y="1947"/>
                  </a:cubicBezTo>
                  <a:cubicBezTo>
                    <a:pt x="315" y="1968"/>
                    <a:pt x="356" y="1968"/>
                    <a:pt x="377" y="2010"/>
                  </a:cubicBezTo>
                  <a:cubicBezTo>
                    <a:pt x="608" y="2219"/>
                    <a:pt x="817" y="2428"/>
                    <a:pt x="1026" y="2658"/>
                  </a:cubicBezTo>
                  <a:lnTo>
                    <a:pt x="1047" y="2637"/>
                  </a:lnTo>
                  <a:cubicBezTo>
                    <a:pt x="566" y="2114"/>
                    <a:pt x="984" y="1340"/>
                    <a:pt x="1173" y="650"/>
                  </a:cubicBezTo>
                  <a:cubicBezTo>
                    <a:pt x="1235" y="440"/>
                    <a:pt x="1298" y="231"/>
                    <a:pt x="1361" y="43"/>
                  </a:cubicBezTo>
                  <a:cubicBezTo>
                    <a:pt x="921" y="22"/>
                    <a:pt x="461" y="2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3"/>
            <p:cNvSpPr/>
            <p:nvPr/>
          </p:nvSpPr>
          <p:spPr>
            <a:xfrm>
              <a:off x="3863425" y="1657000"/>
              <a:ext cx="882414" cy="396826"/>
            </a:xfrm>
            <a:custGeom>
              <a:rect b="b" l="l" r="r" t="t"/>
              <a:pathLst>
                <a:path extrusionOk="0" h="5899" w="13138">
                  <a:moveTo>
                    <a:pt x="5783" y="1"/>
                  </a:moveTo>
                  <a:cubicBezTo>
                    <a:pt x="2802" y="1"/>
                    <a:pt x="1" y="1839"/>
                    <a:pt x="19" y="5124"/>
                  </a:cubicBezTo>
                  <a:cubicBezTo>
                    <a:pt x="542" y="5166"/>
                    <a:pt x="1023" y="5459"/>
                    <a:pt x="1253" y="5898"/>
                  </a:cubicBezTo>
                  <a:cubicBezTo>
                    <a:pt x="2252" y="5380"/>
                    <a:pt x="3339" y="5161"/>
                    <a:pt x="4433" y="5161"/>
                  </a:cubicBezTo>
                  <a:cubicBezTo>
                    <a:pt x="4531" y="5161"/>
                    <a:pt x="4629" y="5163"/>
                    <a:pt x="4726" y="5166"/>
                  </a:cubicBezTo>
                  <a:cubicBezTo>
                    <a:pt x="4371" y="4957"/>
                    <a:pt x="4224" y="4748"/>
                    <a:pt x="4120" y="4308"/>
                  </a:cubicBezTo>
                  <a:cubicBezTo>
                    <a:pt x="4099" y="4141"/>
                    <a:pt x="4203" y="3953"/>
                    <a:pt x="4413" y="3953"/>
                  </a:cubicBezTo>
                  <a:cubicBezTo>
                    <a:pt x="5501" y="4015"/>
                    <a:pt x="6547" y="4204"/>
                    <a:pt x="7593" y="4497"/>
                  </a:cubicBezTo>
                  <a:cubicBezTo>
                    <a:pt x="7509" y="4287"/>
                    <a:pt x="7405" y="4099"/>
                    <a:pt x="7321" y="3890"/>
                  </a:cubicBezTo>
                  <a:cubicBezTo>
                    <a:pt x="7247" y="3704"/>
                    <a:pt x="7353" y="3436"/>
                    <a:pt x="7583" y="3436"/>
                  </a:cubicBezTo>
                  <a:cubicBezTo>
                    <a:pt x="7612" y="3436"/>
                    <a:pt x="7643" y="3441"/>
                    <a:pt x="7677" y="3450"/>
                  </a:cubicBezTo>
                  <a:cubicBezTo>
                    <a:pt x="9434" y="4078"/>
                    <a:pt x="11234" y="4517"/>
                    <a:pt x="13033" y="5020"/>
                  </a:cubicBezTo>
                  <a:cubicBezTo>
                    <a:pt x="13054" y="5020"/>
                    <a:pt x="13075" y="5041"/>
                    <a:pt x="13096" y="5061"/>
                  </a:cubicBezTo>
                  <a:lnTo>
                    <a:pt x="13138" y="5041"/>
                  </a:lnTo>
                  <a:cubicBezTo>
                    <a:pt x="11987" y="2592"/>
                    <a:pt x="10020" y="751"/>
                    <a:pt x="7321" y="165"/>
                  </a:cubicBezTo>
                  <a:cubicBezTo>
                    <a:pt x="6812" y="55"/>
                    <a:pt x="6295" y="1"/>
                    <a:pt x="57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3"/>
            <p:cNvSpPr/>
            <p:nvPr/>
          </p:nvSpPr>
          <p:spPr>
            <a:xfrm>
              <a:off x="3768325" y="2185950"/>
              <a:ext cx="145349" cy="135502"/>
            </a:xfrm>
            <a:custGeom>
              <a:rect b="b" l="l" r="r" t="t"/>
              <a:pathLst>
                <a:path extrusionOk="0" h="1991" w="2136">
                  <a:moveTo>
                    <a:pt x="1292" y="0"/>
                  </a:moveTo>
                  <a:cubicBezTo>
                    <a:pt x="1147" y="0"/>
                    <a:pt x="998" y="51"/>
                    <a:pt x="859" y="167"/>
                  </a:cubicBezTo>
                  <a:cubicBezTo>
                    <a:pt x="822" y="204"/>
                    <a:pt x="773" y="221"/>
                    <a:pt x="723" y="221"/>
                  </a:cubicBezTo>
                  <a:cubicBezTo>
                    <a:pt x="659" y="221"/>
                    <a:pt x="592" y="193"/>
                    <a:pt x="545" y="146"/>
                  </a:cubicBezTo>
                  <a:cubicBezTo>
                    <a:pt x="210" y="418"/>
                    <a:pt x="1" y="858"/>
                    <a:pt x="126" y="1318"/>
                  </a:cubicBezTo>
                  <a:cubicBezTo>
                    <a:pt x="251" y="1745"/>
                    <a:pt x="708" y="1990"/>
                    <a:pt x="1137" y="1990"/>
                  </a:cubicBezTo>
                  <a:cubicBezTo>
                    <a:pt x="1213" y="1990"/>
                    <a:pt x="1288" y="1982"/>
                    <a:pt x="1361" y="1967"/>
                  </a:cubicBezTo>
                  <a:cubicBezTo>
                    <a:pt x="1654" y="1904"/>
                    <a:pt x="1863" y="1716"/>
                    <a:pt x="1989" y="1485"/>
                  </a:cubicBezTo>
                  <a:cubicBezTo>
                    <a:pt x="1905" y="1381"/>
                    <a:pt x="1968" y="1234"/>
                    <a:pt x="2093" y="1213"/>
                  </a:cubicBezTo>
                  <a:cubicBezTo>
                    <a:pt x="2114" y="1088"/>
                    <a:pt x="2135" y="941"/>
                    <a:pt x="2114" y="816"/>
                  </a:cubicBezTo>
                  <a:cubicBezTo>
                    <a:pt x="2068" y="386"/>
                    <a:pt x="1694" y="0"/>
                    <a:pt x="12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
            <p:cNvSpPr/>
            <p:nvPr/>
          </p:nvSpPr>
          <p:spPr>
            <a:xfrm>
              <a:off x="3540175" y="2305779"/>
              <a:ext cx="355124" cy="753374"/>
            </a:xfrm>
            <a:custGeom>
              <a:rect b="b" l="l" r="r" t="t"/>
              <a:pathLst>
                <a:path extrusionOk="0" h="11320" w="5336">
                  <a:moveTo>
                    <a:pt x="3223" y="0"/>
                  </a:moveTo>
                  <a:cubicBezTo>
                    <a:pt x="712" y="670"/>
                    <a:pt x="0" y="4624"/>
                    <a:pt x="503" y="6738"/>
                  </a:cubicBezTo>
                  <a:cubicBezTo>
                    <a:pt x="1088" y="9144"/>
                    <a:pt x="3076" y="10650"/>
                    <a:pt x="5336" y="11320"/>
                  </a:cubicBezTo>
                  <a:cubicBezTo>
                    <a:pt x="4520" y="10483"/>
                    <a:pt x="4081" y="9353"/>
                    <a:pt x="3809" y="8223"/>
                  </a:cubicBezTo>
                  <a:cubicBezTo>
                    <a:pt x="3754" y="8058"/>
                    <a:pt x="3891" y="7877"/>
                    <a:pt x="4053" y="7877"/>
                  </a:cubicBezTo>
                  <a:cubicBezTo>
                    <a:pt x="4076" y="7877"/>
                    <a:pt x="4099" y="7881"/>
                    <a:pt x="4122" y="7889"/>
                  </a:cubicBezTo>
                  <a:cubicBezTo>
                    <a:pt x="4290" y="7951"/>
                    <a:pt x="4457" y="8014"/>
                    <a:pt x="4625" y="8077"/>
                  </a:cubicBezTo>
                  <a:cubicBezTo>
                    <a:pt x="4185" y="6801"/>
                    <a:pt x="3725" y="5524"/>
                    <a:pt x="3369" y="4206"/>
                  </a:cubicBezTo>
                  <a:cubicBezTo>
                    <a:pt x="3348" y="4122"/>
                    <a:pt x="3369" y="4060"/>
                    <a:pt x="3432" y="3997"/>
                  </a:cubicBezTo>
                  <a:cubicBezTo>
                    <a:pt x="3362" y="3910"/>
                    <a:pt x="3438" y="3793"/>
                    <a:pt x="3550" y="3793"/>
                  </a:cubicBezTo>
                  <a:cubicBezTo>
                    <a:pt x="3572" y="3793"/>
                    <a:pt x="3596" y="3798"/>
                    <a:pt x="3620" y="3808"/>
                  </a:cubicBezTo>
                  <a:cubicBezTo>
                    <a:pt x="3767" y="3871"/>
                    <a:pt x="3913" y="3934"/>
                    <a:pt x="4060" y="3976"/>
                  </a:cubicBezTo>
                  <a:cubicBezTo>
                    <a:pt x="3913" y="2846"/>
                    <a:pt x="3871" y="1674"/>
                    <a:pt x="3850" y="565"/>
                  </a:cubicBezTo>
                  <a:cubicBezTo>
                    <a:pt x="3599" y="440"/>
                    <a:pt x="3390" y="231"/>
                    <a:pt x="32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3"/>
            <p:cNvSpPr/>
            <p:nvPr/>
          </p:nvSpPr>
          <p:spPr>
            <a:xfrm>
              <a:off x="3178975" y="1673425"/>
              <a:ext cx="672105" cy="391124"/>
            </a:xfrm>
            <a:custGeom>
              <a:rect b="b" l="l" r="r" t="t"/>
              <a:pathLst>
                <a:path extrusionOk="0" h="5791" w="9877">
                  <a:moveTo>
                    <a:pt x="4332" y="0"/>
                  </a:moveTo>
                  <a:cubicBezTo>
                    <a:pt x="2784" y="0"/>
                    <a:pt x="1210" y="687"/>
                    <a:pt x="1" y="2150"/>
                  </a:cubicBezTo>
                  <a:lnTo>
                    <a:pt x="84" y="2213"/>
                  </a:lnTo>
                  <a:cubicBezTo>
                    <a:pt x="100" y="2182"/>
                    <a:pt x="115" y="2163"/>
                    <a:pt x="147" y="2163"/>
                  </a:cubicBezTo>
                  <a:cubicBezTo>
                    <a:pt x="158" y="2163"/>
                    <a:pt x="172" y="2165"/>
                    <a:pt x="189" y="2171"/>
                  </a:cubicBezTo>
                  <a:cubicBezTo>
                    <a:pt x="1528" y="2297"/>
                    <a:pt x="2846" y="2506"/>
                    <a:pt x="4185" y="2673"/>
                  </a:cubicBezTo>
                  <a:cubicBezTo>
                    <a:pt x="4416" y="2694"/>
                    <a:pt x="4541" y="3008"/>
                    <a:pt x="4311" y="3133"/>
                  </a:cubicBezTo>
                  <a:cubicBezTo>
                    <a:pt x="4081" y="3280"/>
                    <a:pt x="3872" y="3406"/>
                    <a:pt x="3662" y="3531"/>
                  </a:cubicBezTo>
                  <a:cubicBezTo>
                    <a:pt x="4960" y="3657"/>
                    <a:pt x="7052" y="3887"/>
                    <a:pt x="6926" y="5121"/>
                  </a:cubicBezTo>
                  <a:cubicBezTo>
                    <a:pt x="7512" y="5289"/>
                    <a:pt x="8056" y="5519"/>
                    <a:pt x="8579" y="5791"/>
                  </a:cubicBezTo>
                  <a:cubicBezTo>
                    <a:pt x="8810" y="5268"/>
                    <a:pt x="9312" y="4912"/>
                    <a:pt x="9877" y="4870"/>
                  </a:cubicBezTo>
                  <a:cubicBezTo>
                    <a:pt x="9835" y="4661"/>
                    <a:pt x="9814" y="4452"/>
                    <a:pt x="9814" y="4242"/>
                  </a:cubicBezTo>
                  <a:cubicBezTo>
                    <a:pt x="9793" y="4242"/>
                    <a:pt x="9772" y="4222"/>
                    <a:pt x="9751" y="4201"/>
                  </a:cubicBezTo>
                  <a:cubicBezTo>
                    <a:pt x="8841" y="1495"/>
                    <a:pt x="6615" y="0"/>
                    <a:pt x="43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3"/>
            <p:cNvSpPr/>
            <p:nvPr/>
          </p:nvSpPr>
          <p:spPr>
            <a:xfrm>
              <a:off x="2910700" y="2029100"/>
              <a:ext cx="867645" cy="712172"/>
            </a:xfrm>
            <a:custGeom>
              <a:rect b="b" l="l" r="r" t="t"/>
              <a:pathLst>
                <a:path extrusionOk="0" h="10564" w="13037">
                  <a:moveTo>
                    <a:pt x="8382" y="0"/>
                  </a:moveTo>
                  <a:cubicBezTo>
                    <a:pt x="6794" y="0"/>
                    <a:pt x="5215" y="358"/>
                    <a:pt x="3746" y="1169"/>
                  </a:cubicBezTo>
                  <a:cubicBezTo>
                    <a:pt x="2177" y="2027"/>
                    <a:pt x="984" y="3429"/>
                    <a:pt x="482" y="5145"/>
                  </a:cubicBezTo>
                  <a:cubicBezTo>
                    <a:pt x="1" y="6860"/>
                    <a:pt x="168" y="9831"/>
                    <a:pt x="2219" y="10564"/>
                  </a:cubicBezTo>
                  <a:cubicBezTo>
                    <a:pt x="2784" y="9078"/>
                    <a:pt x="3600" y="7739"/>
                    <a:pt x="4500" y="6442"/>
                  </a:cubicBezTo>
                  <a:cubicBezTo>
                    <a:pt x="4558" y="6350"/>
                    <a:pt x="4646" y="6308"/>
                    <a:pt x="4733" y="6308"/>
                  </a:cubicBezTo>
                  <a:cubicBezTo>
                    <a:pt x="4863" y="6308"/>
                    <a:pt x="4989" y="6404"/>
                    <a:pt x="5002" y="6567"/>
                  </a:cubicBezTo>
                  <a:cubicBezTo>
                    <a:pt x="5064" y="6798"/>
                    <a:pt x="5127" y="7028"/>
                    <a:pt x="5169" y="7279"/>
                  </a:cubicBezTo>
                  <a:cubicBezTo>
                    <a:pt x="6173" y="5772"/>
                    <a:pt x="7492" y="4412"/>
                    <a:pt x="9165" y="3680"/>
                  </a:cubicBezTo>
                  <a:cubicBezTo>
                    <a:pt x="9203" y="3663"/>
                    <a:pt x="9240" y="3655"/>
                    <a:pt x="9275" y="3655"/>
                  </a:cubicBezTo>
                  <a:cubicBezTo>
                    <a:pt x="9492" y="3655"/>
                    <a:pt x="9630" y="3954"/>
                    <a:pt x="9396" y="4098"/>
                  </a:cubicBezTo>
                  <a:cubicBezTo>
                    <a:pt x="9354" y="4140"/>
                    <a:pt x="9312" y="4161"/>
                    <a:pt x="9249" y="4203"/>
                  </a:cubicBezTo>
                  <a:cubicBezTo>
                    <a:pt x="9249" y="4370"/>
                    <a:pt x="9249" y="4559"/>
                    <a:pt x="9207" y="4726"/>
                  </a:cubicBezTo>
                  <a:cubicBezTo>
                    <a:pt x="9730" y="4475"/>
                    <a:pt x="10295" y="4308"/>
                    <a:pt x="10860" y="4287"/>
                  </a:cubicBezTo>
                  <a:cubicBezTo>
                    <a:pt x="10871" y="4285"/>
                    <a:pt x="10882" y="4285"/>
                    <a:pt x="10892" y="4285"/>
                  </a:cubicBezTo>
                  <a:cubicBezTo>
                    <a:pt x="11038" y="4285"/>
                    <a:pt x="11110" y="4420"/>
                    <a:pt x="11090" y="4538"/>
                  </a:cubicBezTo>
                  <a:cubicBezTo>
                    <a:pt x="11509" y="4161"/>
                    <a:pt x="11990" y="3889"/>
                    <a:pt x="12555" y="3805"/>
                  </a:cubicBezTo>
                  <a:cubicBezTo>
                    <a:pt x="12388" y="3241"/>
                    <a:pt x="12597" y="2592"/>
                    <a:pt x="13036" y="2236"/>
                  </a:cubicBezTo>
                  <a:cubicBezTo>
                    <a:pt x="12681" y="1881"/>
                    <a:pt x="12555" y="1316"/>
                    <a:pt x="12660" y="813"/>
                  </a:cubicBezTo>
                  <a:cubicBezTo>
                    <a:pt x="11275" y="295"/>
                    <a:pt x="9824" y="0"/>
                    <a:pt x="83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3"/>
            <p:cNvSpPr/>
            <p:nvPr/>
          </p:nvSpPr>
          <p:spPr>
            <a:xfrm>
              <a:off x="2814800" y="1619275"/>
              <a:ext cx="3337009" cy="2469630"/>
            </a:xfrm>
            <a:custGeom>
              <a:rect b="b" l="l" r="r" t="t"/>
              <a:pathLst>
                <a:path extrusionOk="0" h="37108" w="50141">
                  <a:moveTo>
                    <a:pt x="15695" y="6214"/>
                  </a:moveTo>
                  <a:cubicBezTo>
                    <a:pt x="16702" y="6214"/>
                    <a:pt x="17025" y="7599"/>
                    <a:pt x="16111" y="8035"/>
                  </a:cubicBezTo>
                  <a:cubicBezTo>
                    <a:pt x="16070" y="8056"/>
                    <a:pt x="16049" y="8097"/>
                    <a:pt x="16028" y="8118"/>
                  </a:cubicBezTo>
                  <a:cubicBezTo>
                    <a:pt x="15894" y="8074"/>
                    <a:pt x="15752" y="8048"/>
                    <a:pt x="15612" y="8048"/>
                  </a:cubicBezTo>
                  <a:cubicBezTo>
                    <a:pt x="15425" y="8048"/>
                    <a:pt x="15242" y="8094"/>
                    <a:pt x="15086" y="8202"/>
                  </a:cubicBezTo>
                  <a:cubicBezTo>
                    <a:pt x="15057" y="8187"/>
                    <a:pt x="15027" y="8172"/>
                    <a:pt x="14990" y="8172"/>
                  </a:cubicBezTo>
                  <a:cubicBezTo>
                    <a:pt x="14975" y="8172"/>
                    <a:pt x="14958" y="8175"/>
                    <a:pt x="14940" y="8181"/>
                  </a:cubicBezTo>
                  <a:cubicBezTo>
                    <a:pt x="14919" y="8181"/>
                    <a:pt x="14898" y="8202"/>
                    <a:pt x="14856" y="8223"/>
                  </a:cubicBezTo>
                  <a:cubicBezTo>
                    <a:pt x="14668" y="7888"/>
                    <a:pt x="14542" y="7574"/>
                    <a:pt x="14584" y="7198"/>
                  </a:cubicBezTo>
                  <a:cubicBezTo>
                    <a:pt x="14710" y="7177"/>
                    <a:pt x="14751" y="6988"/>
                    <a:pt x="14647" y="6884"/>
                  </a:cubicBezTo>
                  <a:cubicBezTo>
                    <a:pt x="14814" y="6486"/>
                    <a:pt x="15212" y="6235"/>
                    <a:pt x="15672" y="6214"/>
                  </a:cubicBezTo>
                  <a:cubicBezTo>
                    <a:pt x="15680" y="6214"/>
                    <a:pt x="15687" y="6214"/>
                    <a:pt x="15695" y="6214"/>
                  </a:cubicBezTo>
                  <a:close/>
                  <a:moveTo>
                    <a:pt x="32315" y="2695"/>
                  </a:moveTo>
                  <a:cubicBezTo>
                    <a:pt x="36028" y="2695"/>
                    <a:pt x="38878" y="5749"/>
                    <a:pt x="38249" y="9604"/>
                  </a:cubicBezTo>
                  <a:cubicBezTo>
                    <a:pt x="37914" y="9855"/>
                    <a:pt x="37600" y="10127"/>
                    <a:pt x="37328" y="10441"/>
                  </a:cubicBezTo>
                  <a:cubicBezTo>
                    <a:pt x="37307" y="10462"/>
                    <a:pt x="37307" y="10483"/>
                    <a:pt x="37307" y="10504"/>
                  </a:cubicBezTo>
                  <a:cubicBezTo>
                    <a:pt x="37244" y="10483"/>
                    <a:pt x="37202" y="10462"/>
                    <a:pt x="37161" y="10441"/>
                  </a:cubicBezTo>
                  <a:cubicBezTo>
                    <a:pt x="37161" y="10441"/>
                    <a:pt x="37161" y="10420"/>
                    <a:pt x="37161" y="10399"/>
                  </a:cubicBezTo>
                  <a:cubicBezTo>
                    <a:pt x="36679" y="8746"/>
                    <a:pt x="35717" y="7407"/>
                    <a:pt x="34336" y="6444"/>
                  </a:cubicBezTo>
                  <a:cubicBezTo>
                    <a:pt x="34461" y="6444"/>
                    <a:pt x="34587" y="6444"/>
                    <a:pt x="34712" y="6424"/>
                  </a:cubicBezTo>
                  <a:cubicBezTo>
                    <a:pt x="34922" y="6403"/>
                    <a:pt x="35026" y="6172"/>
                    <a:pt x="34880" y="6005"/>
                  </a:cubicBezTo>
                  <a:cubicBezTo>
                    <a:pt x="33771" y="4771"/>
                    <a:pt x="32578" y="3703"/>
                    <a:pt x="31218" y="2783"/>
                  </a:cubicBezTo>
                  <a:cubicBezTo>
                    <a:pt x="31590" y="2724"/>
                    <a:pt x="31957" y="2695"/>
                    <a:pt x="32315" y="2695"/>
                  </a:cubicBezTo>
                  <a:close/>
                  <a:moveTo>
                    <a:pt x="15645" y="8537"/>
                  </a:moveTo>
                  <a:cubicBezTo>
                    <a:pt x="16047" y="8537"/>
                    <a:pt x="16421" y="8923"/>
                    <a:pt x="16467" y="9353"/>
                  </a:cubicBezTo>
                  <a:cubicBezTo>
                    <a:pt x="16488" y="9499"/>
                    <a:pt x="16467" y="9625"/>
                    <a:pt x="16446" y="9750"/>
                  </a:cubicBezTo>
                  <a:cubicBezTo>
                    <a:pt x="16300" y="9771"/>
                    <a:pt x="16258" y="9918"/>
                    <a:pt x="16342" y="10022"/>
                  </a:cubicBezTo>
                  <a:cubicBezTo>
                    <a:pt x="16195" y="10253"/>
                    <a:pt x="15986" y="10441"/>
                    <a:pt x="15714" y="10504"/>
                  </a:cubicBezTo>
                  <a:cubicBezTo>
                    <a:pt x="15638" y="10519"/>
                    <a:pt x="15561" y="10527"/>
                    <a:pt x="15483" y="10527"/>
                  </a:cubicBezTo>
                  <a:cubicBezTo>
                    <a:pt x="15045" y="10527"/>
                    <a:pt x="14604" y="10282"/>
                    <a:pt x="14479" y="9855"/>
                  </a:cubicBezTo>
                  <a:cubicBezTo>
                    <a:pt x="14333" y="9395"/>
                    <a:pt x="14563" y="8955"/>
                    <a:pt x="14898" y="8683"/>
                  </a:cubicBezTo>
                  <a:cubicBezTo>
                    <a:pt x="14945" y="8730"/>
                    <a:pt x="15012" y="8758"/>
                    <a:pt x="15076" y="8758"/>
                  </a:cubicBezTo>
                  <a:cubicBezTo>
                    <a:pt x="15126" y="8758"/>
                    <a:pt x="15175" y="8741"/>
                    <a:pt x="15212" y="8704"/>
                  </a:cubicBezTo>
                  <a:cubicBezTo>
                    <a:pt x="15351" y="8588"/>
                    <a:pt x="15500" y="8537"/>
                    <a:pt x="15645" y="8537"/>
                  </a:cubicBezTo>
                  <a:close/>
                  <a:moveTo>
                    <a:pt x="30806" y="8334"/>
                  </a:moveTo>
                  <a:cubicBezTo>
                    <a:pt x="32807" y="8334"/>
                    <a:pt x="34731" y="9094"/>
                    <a:pt x="36324" y="10525"/>
                  </a:cubicBezTo>
                  <a:cubicBezTo>
                    <a:pt x="35780" y="10650"/>
                    <a:pt x="35403" y="11257"/>
                    <a:pt x="35382" y="11801"/>
                  </a:cubicBezTo>
                  <a:cubicBezTo>
                    <a:pt x="34478" y="11934"/>
                    <a:pt x="33574" y="12005"/>
                    <a:pt x="32670" y="12005"/>
                  </a:cubicBezTo>
                  <a:cubicBezTo>
                    <a:pt x="32298" y="12005"/>
                    <a:pt x="31925" y="11993"/>
                    <a:pt x="31553" y="11968"/>
                  </a:cubicBezTo>
                  <a:cubicBezTo>
                    <a:pt x="31699" y="11843"/>
                    <a:pt x="31846" y="11738"/>
                    <a:pt x="31992" y="11613"/>
                  </a:cubicBezTo>
                  <a:cubicBezTo>
                    <a:pt x="32133" y="11492"/>
                    <a:pt x="32023" y="11256"/>
                    <a:pt x="31866" y="11256"/>
                  </a:cubicBezTo>
                  <a:cubicBezTo>
                    <a:pt x="31859" y="11256"/>
                    <a:pt x="31853" y="11256"/>
                    <a:pt x="31846" y="11257"/>
                  </a:cubicBezTo>
                  <a:cubicBezTo>
                    <a:pt x="31282" y="11281"/>
                    <a:pt x="30718" y="11292"/>
                    <a:pt x="30155" y="11292"/>
                  </a:cubicBezTo>
                  <a:cubicBezTo>
                    <a:pt x="29756" y="11292"/>
                    <a:pt x="29357" y="11287"/>
                    <a:pt x="28959" y="11278"/>
                  </a:cubicBezTo>
                  <a:cubicBezTo>
                    <a:pt x="28540" y="10483"/>
                    <a:pt x="27996" y="9750"/>
                    <a:pt x="27347" y="9081"/>
                  </a:cubicBezTo>
                  <a:cubicBezTo>
                    <a:pt x="27389" y="9081"/>
                    <a:pt x="27431" y="9060"/>
                    <a:pt x="27473" y="9039"/>
                  </a:cubicBezTo>
                  <a:cubicBezTo>
                    <a:pt x="28579" y="8564"/>
                    <a:pt x="29704" y="8334"/>
                    <a:pt x="30806" y="8334"/>
                  </a:cubicBezTo>
                  <a:close/>
                  <a:moveTo>
                    <a:pt x="36512" y="10734"/>
                  </a:moveTo>
                  <a:cubicBezTo>
                    <a:pt x="36533" y="10755"/>
                    <a:pt x="36533" y="10755"/>
                    <a:pt x="36575" y="10755"/>
                  </a:cubicBezTo>
                  <a:lnTo>
                    <a:pt x="36596" y="10755"/>
                  </a:lnTo>
                  <a:cubicBezTo>
                    <a:pt x="36617" y="10797"/>
                    <a:pt x="36637" y="10818"/>
                    <a:pt x="36658" y="10838"/>
                  </a:cubicBezTo>
                  <a:cubicBezTo>
                    <a:pt x="36704" y="10873"/>
                    <a:pt x="36751" y="10889"/>
                    <a:pt x="36793" y="10889"/>
                  </a:cubicBezTo>
                  <a:cubicBezTo>
                    <a:pt x="36828" y="10889"/>
                    <a:pt x="36860" y="10878"/>
                    <a:pt x="36889" y="10859"/>
                  </a:cubicBezTo>
                  <a:cubicBezTo>
                    <a:pt x="37244" y="11006"/>
                    <a:pt x="37537" y="11278"/>
                    <a:pt x="37579" y="11717"/>
                  </a:cubicBezTo>
                  <a:cubicBezTo>
                    <a:pt x="37621" y="12198"/>
                    <a:pt x="37181" y="12512"/>
                    <a:pt x="36721" y="12533"/>
                  </a:cubicBezTo>
                  <a:cubicBezTo>
                    <a:pt x="36706" y="12534"/>
                    <a:pt x="36690" y="12534"/>
                    <a:pt x="36675" y="12534"/>
                  </a:cubicBezTo>
                  <a:cubicBezTo>
                    <a:pt x="36235" y="12534"/>
                    <a:pt x="35863" y="12245"/>
                    <a:pt x="35842" y="11780"/>
                  </a:cubicBezTo>
                  <a:cubicBezTo>
                    <a:pt x="35821" y="11320"/>
                    <a:pt x="36114" y="10922"/>
                    <a:pt x="36512" y="10734"/>
                  </a:cubicBezTo>
                  <a:close/>
                  <a:moveTo>
                    <a:pt x="38325" y="10713"/>
                  </a:moveTo>
                  <a:cubicBezTo>
                    <a:pt x="38444" y="10713"/>
                    <a:pt x="38553" y="10725"/>
                    <a:pt x="38604" y="10734"/>
                  </a:cubicBezTo>
                  <a:cubicBezTo>
                    <a:pt x="38793" y="10755"/>
                    <a:pt x="39002" y="10818"/>
                    <a:pt x="39169" y="10922"/>
                  </a:cubicBezTo>
                  <a:cubicBezTo>
                    <a:pt x="39567" y="11152"/>
                    <a:pt x="39776" y="11613"/>
                    <a:pt x="39692" y="12073"/>
                  </a:cubicBezTo>
                  <a:cubicBezTo>
                    <a:pt x="39613" y="12468"/>
                    <a:pt x="39330" y="12788"/>
                    <a:pt x="38929" y="12788"/>
                  </a:cubicBezTo>
                  <a:cubicBezTo>
                    <a:pt x="38905" y="12788"/>
                    <a:pt x="38880" y="12787"/>
                    <a:pt x="38855" y="12784"/>
                  </a:cubicBezTo>
                  <a:cubicBezTo>
                    <a:pt x="38437" y="12763"/>
                    <a:pt x="38228" y="12491"/>
                    <a:pt x="38060" y="12136"/>
                  </a:cubicBezTo>
                  <a:cubicBezTo>
                    <a:pt x="38060" y="12115"/>
                    <a:pt x="38039" y="12094"/>
                    <a:pt x="38018" y="12073"/>
                  </a:cubicBezTo>
                  <a:cubicBezTo>
                    <a:pt x="38039" y="11968"/>
                    <a:pt x="38060" y="11843"/>
                    <a:pt x="38060" y="11717"/>
                  </a:cubicBezTo>
                  <a:cubicBezTo>
                    <a:pt x="38060" y="11466"/>
                    <a:pt x="37956" y="11236"/>
                    <a:pt x="37830" y="11006"/>
                  </a:cubicBezTo>
                  <a:cubicBezTo>
                    <a:pt x="37914" y="10985"/>
                    <a:pt x="37935" y="10901"/>
                    <a:pt x="37893" y="10838"/>
                  </a:cubicBezTo>
                  <a:cubicBezTo>
                    <a:pt x="37955" y="10739"/>
                    <a:pt x="38150" y="10713"/>
                    <a:pt x="38325" y="10713"/>
                  </a:cubicBezTo>
                  <a:close/>
                  <a:moveTo>
                    <a:pt x="16865" y="8035"/>
                  </a:moveTo>
                  <a:cubicBezTo>
                    <a:pt x="17660" y="8495"/>
                    <a:pt x="18392" y="9039"/>
                    <a:pt x="19083" y="9625"/>
                  </a:cubicBezTo>
                  <a:cubicBezTo>
                    <a:pt x="18685" y="9667"/>
                    <a:pt x="18267" y="9792"/>
                    <a:pt x="17911" y="10001"/>
                  </a:cubicBezTo>
                  <a:cubicBezTo>
                    <a:pt x="17806" y="10043"/>
                    <a:pt x="17848" y="10169"/>
                    <a:pt x="17932" y="10211"/>
                  </a:cubicBezTo>
                  <a:cubicBezTo>
                    <a:pt x="17953" y="10221"/>
                    <a:pt x="17974" y="10226"/>
                    <a:pt x="17995" y="10226"/>
                  </a:cubicBezTo>
                  <a:cubicBezTo>
                    <a:pt x="18015" y="10226"/>
                    <a:pt x="18036" y="10221"/>
                    <a:pt x="18057" y="10211"/>
                  </a:cubicBezTo>
                  <a:cubicBezTo>
                    <a:pt x="18431" y="10024"/>
                    <a:pt x="18804" y="9948"/>
                    <a:pt x="19188" y="9948"/>
                  </a:cubicBezTo>
                  <a:cubicBezTo>
                    <a:pt x="19278" y="9948"/>
                    <a:pt x="19368" y="9952"/>
                    <a:pt x="19459" y="9960"/>
                  </a:cubicBezTo>
                  <a:cubicBezTo>
                    <a:pt x="19899" y="10336"/>
                    <a:pt x="20317" y="10734"/>
                    <a:pt x="20694" y="11152"/>
                  </a:cubicBezTo>
                  <a:cubicBezTo>
                    <a:pt x="20673" y="11173"/>
                    <a:pt x="20631" y="11173"/>
                    <a:pt x="20610" y="11215"/>
                  </a:cubicBezTo>
                  <a:cubicBezTo>
                    <a:pt x="20275" y="11675"/>
                    <a:pt x="20254" y="12303"/>
                    <a:pt x="20422" y="12868"/>
                  </a:cubicBezTo>
                  <a:cubicBezTo>
                    <a:pt x="19752" y="11801"/>
                    <a:pt x="18915" y="10880"/>
                    <a:pt x="17890" y="10294"/>
                  </a:cubicBezTo>
                  <a:cubicBezTo>
                    <a:pt x="17576" y="10127"/>
                    <a:pt x="17262" y="9981"/>
                    <a:pt x="16907" y="9876"/>
                  </a:cubicBezTo>
                  <a:cubicBezTo>
                    <a:pt x="16990" y="9520"/>
                    <a:pt x="16969" y="9123"/>
                    <a:pt x="16823" y="8809"/>
                  </a:cubicBezTo>
                  <a:cubicBezTo>
                    <a:pt x="16739" y="8641"/>
                    <a:pt x="16634" y="8516"/>
                    <a:pt x="16509" y="8390"/>
                  </a:cubicBezTo>
                  <a:cubicBezTo>
                    <a:pt x="16655" y="8307"/>
                    <a:pt x="16760" y="8181"/>
                    <a:pt x="16865" y="8035"/>
                  </a:cubicBezTo>
                  <a:close/>
                  <a:moveTo>
                    <a:pt x="42941" y="8624"/>
                  </a:moveTo>
                  <a:cubicBezTo>
                    <a:pt x="43112" y="8624"/>
                    <a:pt x="43284" y="8629"/>
                    <a:pt x="43459" y="8641"/>
                  </a:cubicBezTo>
                  <a:cubicBezTo>
                    <a:pt x="46367" y="8851"/>
                    <a:pt x="49275" y="10818"/>
                    <a:pt x="49275" y="13935"/>
                  </a:cubicBezTo>
                  <a:cubicBezTo>
                    <a:pt x="47936" y="12847"/>
                    <a:pt x="46388" y="11968"/>
                    <a:pt x="44902" y="11090"/>
                  </a:cubicBezTo>
                  <a:cubicBezTo>
                    <a:pt x="44865" y="11063"/>
                    <a:pt x="44823" y="11051"/>
                    <a:pt x="44780" y="11051"/>
                  </a:cubicBezTo>
                  <a:cubicBezTo>
                    <a:pt x="44655" y="11051"/>
                    <a:pt x="44531" y="11153"/>
                    <a:pt x="44547" y="11278"/>
                  </a:cubicBezTo>
                  <a:cubicBezTo>
                    <a:pt x="44554" y="11666"/>
                    <a:pt x="44432" y="11802"/>
                    <a:pt x="44242" y="11802"/>
                  </a:cubicBezTo>
                  <a:cubicBezTo>
                    <a:pt x="43867" y="11802"/>
                    <a:pt x="43226" y="11277"/>
                    <a:pt x="42768" y="11110"/>
                  </a:cubicBezTo>
                  <a:cubicBezTo>
                    <a:pt x="41617" y="10650"/>
                    <a:pt x="40446" y="10315"/>
                    <a:pt x="39211" y="10148"/>
                  </a:cubicBezTo>
                  <a:cubicBezTo>
                    <a:pt x="39086" y="10148"/>
                    <a:pt x="38981" y="10211"/>
                    <a:pt x="38939" y="10315"/>
                  </a:cubicBezTo>
                  <a:cubicBezTo>
                    <a:pt x="38772" y="10274"/>
                    <a:pt x="38604" y="10274"/>
                    <a:pt x="38437" y="10274"/>
                  </a:cubicBezTo>
                  <a:cubicBezTo>
                    <a:pt x="38479" y="10148"/>
                    <a:pt x="38521" y="10064"/>
                    <a:pt x="38542" y="9960"/>
                  </a:cubicBezTo>
                  <a:cubicBezTo>
                    <a:pt x="39904" y="9146"/>
                    <a:pt x="41334" y="8624"/>
                    <a:pt x="42941" y="8624"/>
                  </a:cubicBezTo>
                  <a:close/>
                  <a:moveTo>
                    <a:pt x="19962" y="6201"/>
                  </a:moveTo>
                  <a:cubicBezTo>
                    <a:pt x="24214" y="6201"/>
                    <a:pt x="28585" y="9808"/>
                    <a:pt x="29335" y="13914"/>
                  </a:cubicBezTo>
                  <a:cubicBezTo>
                    <a:pt x="29323" y="13908"/>
                    <a:pt x="29312" y="13906"/>
                    <a:pt x="29303" y="13906"/>
                  </a:cubicBezTo>
                  <a:cubicBezTo>
                    <a:pt x="29279" y="13906"/>
                    <a:pt x="29260" y="13920"/>
                    <a:pt x="29231" y="13935"/>
                  </a:cubicBezTo>
                  <a:cubicBezTo>
                    <a:pt x="29199" y="13954"/>
                    <a:pt x="29161" y="13963"/>
                    <a:pt x="29117" y="13963"/>
                  </a:cubicBezTo>
                  <a:cubicBezTo>
                    <a:pt x="28330" y="13963"/>
                    <a:pt x="25585" y="11110"/>
                    <a:pt x="25129" y="10734"/>
                  </a:cubicBezTo>
                  <a:cubicBezTo>
                    <a:pt x="25068" y="10678"/>
                    <a:pt x="24999" y="10654"/>
                    <a:pt x="24933" y="10654"/>
                  </a:cubicBezTo>
                  <a:cubicBezTo>
                    <a:pt x="24776" y="10654"/>
                    <a:pt x="24640" y="10793"/>
                    <a:pt x="24669" y="10985"/>
                  </a:cubicBezTo>
                  <a:cubicBezTo>
                    <a:pt x="24732" y="11257"/>
                    <a:pt x="24774" y="11550"/>
                    <a:pt x="24774" y="11822"/>
                  </a:cubicBezTo>
                  <a:cubicBezTo>
                    <a:pt x="23769" y="10776"/>
                    <a:pt x="22786" y="9709"/>
                    <a:pt x="21782" y="8683"/>
                  </a:cubicBezTo>
                  <a:cubicBezTo>
                    <a:pt x="21727" y="8629"/>
                    <a:pt x="21667" y="8606"/>
                    <a:pt x="21609" y="8606"/>
                  </a:cubicBezTo>
                  <a:cubicBezTo>
                    <a:pt x="21423" y="8606"/>
                    <a:pt x="21266" y="8842"/>
                    <a:pt x="21426" y="9018"/>
                  </a:cubicBezTo>
                  <a:cubicBezTo>
                    <a:pt x="21468" y="9060"/>
                    <a:pt x="21510" y="9102"/>
                    <a:pt x="21531" y="9144"/>
                  </a:cubicBezTo>
                  <a:cubicBezTo>
                    <a:pt x="21531" y="9227"/>
                    <a:pt x="21531" y="9290"/>
                    <a:pt x="21510" y="9353"/>
                  </a:cubicBezTo>
                  <a:cubicBezTo>
                    <a:pt x="20192" y="8537"/>
                    <a:pt x="18727" y="7951"/>
                    <a:pt x="17262" y="7512"/>
                  </a:cubicBezTo>
                  <a:cubicBezTo>
                    <a:pt x="17231" y="7501"/>
                    <a:pt x="17205" y="7496"/>
                    <a:pt x="17181" y="7496"/>
                  </a:cubicBezTo>
                  <a:cubicBezTo>
                    <a:pt x="17158" y="7496"/>
                    <a:pt x="17137" y="7501"/>
                    <a:pt x="17116" y="7512"/>
                  </a:cubicBezTo>
                  <a:cubicBezTo>
                    <a:pt x="17158" y="7323"/>
                    <a:pt x="17179" y="7114"/>
                    <a:pt x="17137" y="6905"/>
                  </a:cubicBezTo>
                  <a:cubicBezTo>
                    <a:pt x="17137" y="6863"/>
                    <a:pt x="17116" y="6842"/>
                    <a:pt x="17116" y="6800"/>
                  </a:cubicBezTo>
                  <a:cubicBezTo>
                    <a:pt x="18029" y="6388"/>
                    <a:pt x="18992" y="6201"/>
                    <a:pt x="19962" y="6201"/>
                  </a:cubicBezTo>
                  <a:close/>
                  <a:moveTo>
                    <a:pt x="37725" y="12596"/>
                  </a:moveTo>
                  <a:cubicBezTo>
                    <a:pt x="37872" y="12931"/>
                    <a:pt x="38207" y="13140"/>
                    <a:pt x="38583" y="13245"/>
                  </a:cubicBezTo>
                  <a:cubicBezTo>
                    <a:pt x="38521" y="13328"/>
                    <a:pt x="38458" y="13412"/>
                    <a:pt x="38395" y="13496"/>
                  </a:cubicBezTo>
                  <a:cubicBezTo>
                    <a:pt x="38183" y="13461"/>
                    <a:pt x="37972" y="13444"/>
                    <a:pt x="37762" y="13444"/>
                  </a:cubicBezTo>
                  <a:cubicBezTo>
                    <a:pt x="37078" y="13444"/>
                    <a:pt x="36409" y="13625"/>
                    <a:pt x="35801" y="13977"/>
                  </a:cubicBezTo>
                  <a:cubicBezTo>
                    <a:pt x="36031" y="13642"/>
                    <a:pt x="36261" y="13328"/>
                    <a:pt x="36470" y="13014"/>
                  </a:cubicBezTo>
                  <a:cubicBezTo>
                    <a:pt x="36540" y="13014"/>
                    <a:pt x="36610" y="13024"/>
                    <a:pt x="36673" y="13024"/>
                  </a:cubicBezTo>
                  <a:cubicBezTo>
                    <a:pt x="36705" y="13024"/>
                    <a:pt x="36735" y="13021"/>
                    <a:pt x="36763" y="13014"/>
                  </a:cubicBezTo>
                  <a:cubicBezTo>
                    <a:pt x="37140" y="12994"/>
                    <a:pt x="37495" y="12847"/>
                    <a:pt x="37725" y="12596"/>
                  </a:cubicBezTo>
                  <a:close/>
                  <a:moveTo>
                    <a:pt x="37683" y="13848"/>
                  </a:moveTo>
                  <a:cubicBezTo>
                    <a:pt x="37834" y="13848"/>
                    <a:pt x="37988" y="13856"/>
                    <a:pt x="38144" y="13872"/>
                  </a:cubicBezTo>
                  <a:cubicBezTo>
                    <a:pt x="37684" y="14563"/>
                    <a:pt x="37244" y="15253"/>
                    <a:pt x="36826" y="15965"/>
                  </a:cubicBezTo>
                  <a:cubicBezTo>
                    <a:pt x="36679" y="15337"/>
                    <a:pt x="36365" y="14751"/>
                    <a:pt x="35905" y="14291"/>
                  </a:cubicBezTo>
                  <a:cubicBezTo>
                    <a:pt x="36477" y="13988"/>
                    <a:pt x="37062" y="13848"/>
                    <a:pt x="37683" y="13848"/>
                  </a:cubicBezTo>
                  <a:close/>
                  <a:moveTo>
                    <a:pt x="9788" y="6187"/>
                  </a:moveTo>
                  <a:cubicBezTo>
                    <a:pt x="11243" y="6187"/>
                    <a:pt x="12707" y="6487"/>
                    <a:pt x="14103" y="7009"/>
                  </a:cubicBezTo>
                  <a:cubicBezTo>
                    <a:pt x="13998" y="7512"/>
                    <a:pt x="14124" y="8077"/>
                    <a:pt x="14479" y="8432"/>
                  </a:cubicBezTo>
                  <a:cubicBezTo>
                    <a:pt x="14040" y="8788"/>
                    <a:pt x="13831" y="9437"/>
                    <a:pt x="13998" y="9981"/>
                  </a:cubicBezTo>
                  <a:cubicBezTo>
                    <a:pt x="13433" y="10085"/>
                    <a:pt x="12952" y="10357"/>
                    <a:pt x="12533" y="10734"/>
                  </a:cubicBezTo>
                  <a:cubicBezTo>
                    <a:pt x="12553" y="10616"/>
                    <a:pt x="12481" y="10481"/>
                    <a:pt x="12335" y="10481"/>
                  </a:cubicBezTo>
                  <a:cubicBezTo>
                    <a:pt x="12325" y="10481"/>
                    <a:pt x="12314" y="10481"/>
                    <a:pt x="12303" y="10483"/>
                  </a:cubicBezTo>
                  <a:cubicBezTo>
                    <a:pt x="11738" y="10504"/>
                    <a:pt x="11173" y="10671"/>
                    <a:pt x="10650" y="10922"/>
                  </a:cubicBezTo>
                  <a:cubicBezTo>
                    <a:pt x="10692" y="10734"/>
                    <a:pt x="10692" y="10566"/>
                    <a:pt x="10692" y="10378"/>
                  </a:cubicBezTo>
                  <a:cubicBezTo>
                    <a:pt x="10755" y="10357"/>
                    <a:pt x="10797" y="10315"/>
                    <a:pt x="10839" y="10294"/>
                  </a:cubicBezTo>
                  <a:cubicBezTo>
                    <a:pt x="11073" y="10150"/>
                    <a:pt x="10935" y="9851"/>
                    <a:pt x="10718" y="9851"/>
                  </a:cubicBezTo>
                  <a:cubicBezTo>
                    <a:pt x="10683" y="9851"/>
                    <a:pt x="10646" y="9859"/>
                    <a:pt x="10608" y="9876"/>
                  </a:cubicBezTo>
                  <a:cubicBezTo>
                    <a:pt x="8935" y="10608"/>
                    <a:pt x="7616" y="11947"/>
                    <a:pt x="6612" y="13454"/>
                  </a:cubicBezTo>
                  <a:cubicBezTo>
                    <a:pt x="6570" y="13224"/>
                    <a:pt x="6507" y="12994"/>
                    <a:pt x="6445" y="12763"/>
                  </a:cubicBezTo>
                  <a:cubicBezTo>
                    <a:pt x="6432" y="12596"/>
                    <a:pt x="6300" y="12500"/>
                    <a:pt x="6166" y="12500"/>
                  </a:cubicBezTo>
                  <a:cubicBezTo>
                    <a:pt x="6083" y="12500"/>
                    <a:pt x="5999" y="12537"/>
                    <a:pt x="5943" y="12617"/>
                  </a:cubicBezTo>
                  <a:cubicBezTo>
                    <a:pt x="5043" y="13914"/>
                    <a:pt x="4227" y="15274"/>
                    <a:pt x="3662" y="16739"/>
                  </a:cubicBezTo>
                  <a:cubicBezTo>
                    <a:pt x="1611" y="16027"/>
                    <a:pt x="1444" y="13035"/>
                    <a:pt x="1925" y="11341"/>
                  </a:cubicBezTo>
                  <a:cubicBezTo>
                    <a:pt x="2427" y="9625"/>
                    <a:pt x="3620" y="8202"/>
                    <a:pt x="5189" y="7344"/>
                  </a:cubicBezTo>
                  <a:cubicBezTo>
                    <a:pt x="6647" y="6539"/>
                    <a:pt x="8212" y="6187"/>
                    <a:pt x="9788" y="6187"/>
                  </a:cubicBezTo>
                  <a:close/>
                  <a:moveTo>
                    <a:pt x="35466" y="14458"/>
                  </a:moveTo>
                  <a:cubicBezTo>
                    <a:pt x="36031" y="14981"/>
                    <a:pt x="36428" y="15630"/>
                    <a:pt x="36617" y="16362"/>
                  </a:cubicBezTo>
                  <a:cubicBezTo>
                    <a:pt x="36491" y="16571"/>
                    <a:pt x="36386" y="16781"/>
                    <a:pt x="36282" y="16990"/>
                  </a:cubicBezTo>
                  <a:lnTo>
                    <a:pt x="36261" y="16990"/>
                  </a:lnTo>
                  <a:cubicBezTo>
                    <a:pt x="36085" y="16958"/>
                    <a:pt x="35908" y="16942"/>
                    <a:pt x="35731" y="16942"/>
                  </a:cubicBezTo>
                  <a:cubicBezTo>
                    <a:pt x="34879" y="16942"/>
                    <a:pt x="34043" y="17308"/>
                    <a:pt x="33436" y="17932"/>
                  </a:cubicBezTo>
                  <a:cubicBezTo>
                    <a:pt x="33394" y="17890"/>
                    <a:pt x="33332" y="17848"/>
                    <a:pt x="33290" y="17785"/>
                  </a:cubicBezTo>
                  <a:cubicBezTo>
                    <a:pt x="33959" y="16655"/>
                    <a:pt x="34712" y="15567"/>
                    <a:pt x="35466" y="14458"/>
                  </a:cubicBezTo>
                  <a:close/>
                  <a:moveTo>
                    <a:pt x="20882" y="11341"/>
                  </a:moveTo>
                  <a:cubicBezTo>
                    <a:pt x="21510" y="12052"/>
                    <a:pt x="22116" y="12826"/>
                    <a:pt x="22660" y="13621"/>
                  </a:cubicBezTo>
                  <a:cubicBezTo>
                    <a:pt x="22437" y="13540"/>
                    <a:pt x="22204" y="13498"/>
                    <a:pt x="21973" y="13498"/>
                  </a:cubicBezTo>
                  <a:cubicBezTo>
                    <a:pt x="21728" y="13498"/>
                    <a:pt x="21485" y="13545"/>
                    <a:pt x="21259" y="13642"/>
                  </a:cubicBezTo>
                  <a:cubicBezTo>
                    <a:pt x="21145" y="13680"/>
                    <a:pt x="21168" y="13837"/>
                    <a:pt x="21281" y="13837"/>
                  </a:cubicBezTo>
                  <a:cubicBezTo>
                    <a:pt x="21293" y="13837"/>
                    <a:pt x="21307" y="13835"/>
                    <a:pt x="21321" y="13831"/>
                  </a:cubicBezTo>
                  <a:cubicBezTo>
                    <a:pt x="21470" y="13807"/>
                    <a:pt x="21614" y="13795"/>
                    <a:pt x="21752" y="13795"/>
                  </a:cubicBezTo>
                  <a:cubicBezTo>
                    <a:pt x="21983" y="13795"/>
                    <a:pt x="22200" y="13828"/>
                    <a:pt x="22409" y="13893"/>
                  </a:cubicBezTo>
                  <a:cubicBezTo>
                    <a:pt x="22326" y="13977"/>
                    <a:pt x="22326" y="14165"/>
                    <a:pt x="22451" y="14186"/>
                  </a:cubicBezTo>
                  <a:cubicBezTo>
                    <a:pt x="22660" y="14207"/>
                    <a:pt x="22849" y="14228"/>
                    <a:pt x="23058" y="14249"/>
                  </a:cubicBezTo>
                  <a:cubicBezTo>
                    <a:pt x="23205" y="14479"/>
                    <a:pt x="23351" y="14709"/>
                    <a:pt x="23477" y="14939"/>
                  </a:cubicBezTo>
                  <a:cubicBezTo>
                    <a:pt x="22660" y="15630"/>
                    <a:pt x="22493" y="16990"/>
                    <a:pt x="22828" y="17952"/>
                  </a:cubicBezTo>
                  <a:cubicBezTo>
                    <a:pt x="22849" y="17994"/>
                    <a:pt x="22870" y="18015"/>
                    <a:pt x="22891" y="18015"/>
                  </a:cubicBezTo>
                  <a:lnTo>
                    <a:pt x="22849" y="18015"/>
                  </a:lnTo>
                  <a:cubicBezTo>
                    <a:pt x="22723" y="17701"/>
                    <a:pt x="22598" y="17367"/>
                    <a:pt x="22472" y="17032"/>
                  </a:cubicBezTo>
                  <a:cubicBezTo>
                    <a:pt x="22054" y="16027"/>
                    <a:pt x="21572" y="14856"/>
                    <a:pt x="20945" y="13747"/>
                  </a:cubicBezTo>
                  <a:cubicBezTo>
                    <a:pt x="21028" y="13747"/>
                    <a:pt x="21070" y="13663"/>
                    <a:pt x="21028" y="13579"/>
                  </a:cubicBezTo>
                  <a:cubicBezTo>
                    <a:pt x="20819" y="13224"/>
                    <a:pt x="20694" y="12847"/>
                    <a:pt x="20673" y="12408"/>
                  </a:cubicBezTo>
                  <a:cubicBezTo>
                    <a:pt x="20673" y="12031"/>
                    <a:pt x="20798" y="11717"/>
                    <a:pt x="20882" y="11341"/>
                  </a:cubicBezTo>
                  <a:close/>
                  <a:moveTo>
                    <a:pt x="23644" y="15232"/>
                  </a:moveTo>
                  <a:cubicBezTo>
                    <a:pt x="24293" y="16362"/>
                    <a:pt x="24857" y="17576"/>
                    <a:pt x="25318" y="18810"/>
                  </a:cubicBezTo>
                  <a:cubicBezTo>
                    <a:pt x="24648" y="18329"/>
                    <a:pt x="23790" y="18057"/>
                    <a:pt x="22974" y="18036"/>
                  </a:cubicBezTo>
                  <a:cubicBezTo>
                    <a:pt x="23037" y="18015"/>
                    <a:pt x="23058" y="17973"/>
                    <a:pt x="23037" y="17911"/>
                  </a:cubicBezTo>
                  <a:cubicBezTo>
                    <a:pt x="22828" y="16844"/>
                    <a:pt x="23121" y="16090"/>
                    <a:pt x="23644" y="15232"/>
                  </a:cubicBezTo>
                  <a:close/>
                  <a:moveTo>
                    <a:pt x="35806" y="17357"/>
                  </a:moveTo>
                  <a:cubicBezTo>
                    <a:pt x="35894" y="17357"/>
                    <a:pt x="35983" y="17360"/>
                    <a:pt x="36073" y="17367"/>
                  </a:cubicBezTo>
                  <a:cubicBezTo>
                    <a:pt x="35570" y="18371"/>
                    <a:pt x="35089" y="19375"/>
                    <a:pt x="34650" y="20421"/>
                  </a:cubicBezTo>
                  <a:cubicBezTo>
                    <a:pt x="34566" y="19543"/>
                    <a:pt x="34231" y="18768"/>
                    <a:pt x="33666" y="18162"/>
                  </a:cubicBezTo>
                  <a:cubicBezTo>
                    <a:pt x="34269" y="17615"/>
                    <a:pt x="35008" y="17357"/>
                    <a:pt x="35806" y="17357"/>
                  </a:cubicBezTo>
                  <a:close/>
                  <a:moveTo>
                    <a:pt x="33060" y="18183"/>
                  </a:moveTo>
                  <a:cubicBezTo>
                    <a:pt x="33750" y="18768"/>
                    <a:pt x="34168" y="19584"/>
                    <a:pt x="34315" y="20484"/>
                  </a:cubicBezTo>
                  <a:cubicBezTo>
                    <a:pt x="33415" y="20505"/>
                    <a:pt x="32578" y="20819"/>
                    <a:pt x="31825" y="21342"/>
                  </a:cubicBezTo>
                  <a:cubicBezTo>
                    <a:pt x="31762" y="21237"/>
                    <a:pt x="31679" y="21133"/>
                    <a:pt x="31574" y="21028"/>
                  </a:cubicBezTo>
                  <a:cubicBezTo>
                    <a:pt x="31783" y="20568"/>
                    <a:pt x="32013" y="20108"/>
                    <a:pt x="32244" y="19647"/>
                  </a:cubicBezTo>
                  <a:cubicBezTo>
                    <a:pt x="32495" y="19145"/>
                    <a:pt x="32788" y="18664"/>
                    <a:pt x="33060" y="18183"/>
                  </a:cubicBezTo>
                  <a:close/>
                  <a:moveTo>
                    <a:pt x="14124" y="10315"/>
                  </a:moveTo>
                  <a:cubicBezTo>
                    <a:pt x="14270" y="10546"/>
                    <a:pt x="14500" y="10755"/>
                    <a:pt x="14751" y="10880"/>
                  </a:cubicBezTo>
                  <a:cubicBezTo>
                    <a:pt x="14751" y="11989"/>
                    <a:pt x="14814" y="13161"/>
                    <a:pt x="14940" y="14291"/>
                  </a:cubicBezTo>
                  <a:cubicBezTo>
                    <a:pt x="14814" y="14249"/>
                    <a:pt x="14647" y="14186"/>
                    <a:pt x="14521" y="14123"/>
                  </a:cubicBezTo>
                  <a:cubicBezTo>
                    <a:pt x="14497" y="14113"/>
                    <a:pt x="14473" y="14108"/>
                    <a:pt x="14451" y="14108"/>
                  </a:cubicBezTo>
                  <a:cubicBezTo>
                    <a:pt x="14339" y="14108"/>
                    <a:pt x="14263" y="14225"/>
                    <a:pt x="14333" y="14312"/>
                  </a:cubicBezTo>
                  <a:cubicBezTo>
                    <a:pt x="14270" y="14375"/>
                    <a:pt x="14249" y="14437"/>
                    <a:pt x="14270" y="14521"/>
                  </a:cubicBezTo>
                  <a:cubicBezTo>
                    <a:pt x="14626" y="15839"/>
                    <a:pt x="15086" y="17116"/>
                    <a:pt x="15526" y="18392"/>
                  </a:cubicBezTo>
                  <a:cubicBezTo>
                    <a:pt x="15358" y="18329"/>
                    <a:pt x="15191" y="18266"/>
                    <a:pt x="15023" y="18204"/>
                  </a:cubicBezTo>
                  <a:cubicBezTo>
                    <a:pt x="15000" y="18196"/>
                    <a:pt x="14977" y="18192"/>
                    <a:pt x="14954" y="18192"/>
                  </a:cubicBezTo>
                  <a:cubicBezTo>
                    <a:pt x="14792" y="18192"/>
                    <a:pt x="14652" y="18373"/>
                    <a:pt x="14689" y="18538"/>
                  </a:cubicBezTo>
                  <a:cubicBezTo>
                    <a:pt x="14982" y="19668"/>
                    <a:pt x="15421" y="20798"/>
                    <a:pt x="16237" y="21635"/>
                  </a:cubicBezTo>
                  <a:cubicBezTo>
                    <a:pt x="13977" y="20965"/>
                    <a:pt x="11989" y="19459"/>
                    <a:pt x="11404" y="17053"/>
                  </a:cubicBezTo>
                  <a:cubicBezTo>
                    <a:pt x="10901" y="14939"/>
                    <a:pt x="11592" y="10985"/>
                    <a:pt x="14124" y="10315"/>
                  </a:cubicBezTo>
                  <a:close/>
                  <a:moveTo>
                    <a:pt x="40174" y="11926"/>
                  </a:moveTo>
                  <a:cubicBezTo>
                    <a:pt x="42810" y="13014"/>
                    <a:pt x="45028" y="15232"/>
                    <a:pt x="44944" y="18266"/>
                  </a:cubicBezTo>
                  <a:cubicBezTo>
                    <a:pt x="44902" y="19522"/>
                    <a:pt x="44107" y="22137"/>
                    <a:pt x="42684" y="22556"/>
                  </a:cubicBezTo>
                  <a:cubicBezTo>
                    <a:pt x="42529" y="22604"/>
                    <a:pt x="42406" y="22626"/>
                    <a:pt x="42309" y="22626"/>
                  </a:cubicBezTo>
                  <a:cubicBezTo>
                    <a:pt x="41819" y="22626"/>
                    <a:pt x="41994" y="22061"/>
                    <a:pt x="41994" y="21468"/>
                  </a:cubicBezTo>
                  <a:cubicBezTo>
                    <a:pt x="41973" y="20589"/>
                    <a:pt x="41952" y="19710"/>
                    <a:pt x="41952" y="18831"/>
                  </a:cubicBezTo>
                  <a:cubicBezTo>
                    <a:pt x="41952" y="18674"/>
                    <a:pt x="41833" y="18563"/>
                    <a:pt x="41694" y="18563"/>
                  </a:cubicBezTo>
                  <a:cubicBezTo>
                    <a:pt x="41649" y="18563"/>
                    <a:pt x="41601" y="18575"/>
                    <a:pt x="41555" y="18601"/>
                  </a:cubicBezTo>
                  <a:cubicBezTo>
                    <a:pt x="41345" y="18727"/>
                    <a:pt x="41157" y="18831"/>
                    <a:pt x="40948" y="18957"/>
                  </a:cubicBezTo>
                  <a:cubicBezTo>
                    <a:pt x="41011" y="17492"/>
                    <a:pt x="41011" y="16048"/>
                    <a:pt x="40885" y="14563"/>
                  </a:cubicBezTo>
                  <a:cubicBezTo>
                    <a:pt x="40885" y="14438"/>
                    <a:pt x="40768" y="14301"/>
                    <a:pt x="40639" y="14301"/>
                  </a:cubicBezTo>
                  <a:cubicBezTo>
                    <a:pt x="40596" y="14301"/>
                    <a:pt x="40551" y="14317"/>
                    <a:pt x="40508" y="14354"/>
                  </a:cubicBezTo>
                  <a:cubicBezTo>
                    <a:pt x="40324" y="14489"/>
                    <a:pt x="40174" y="14546"/>
                    <a:pt x="40050" y="14546"/>
                  </a:cubicBezTo>
                  <a:cubicBezTo>
                    <a:pt x="39599" y="14546"/>
                    <a:pt x="39492" y="13782"/>
                    <a:pt x="39295" y="13224"/>
                  </a:cubicBezTo>
                  <a:cubicBezTo>
                    <a:pt x="39839" y="13035"/>
                    <a:pt x="40153" y="12491"/>
                    <a:pt x="40174" y="11926"/>
                  </a:cubicBezTo>
                  <a:close/>
                  <a:moveTo>
                    <a:pt x="34461" y="20882"/>
                  </a:moveTo>
                  <a:lnTo>
                    <a:pt x="34461" y="20882"/>
                  </a:lnTo>
                  <a:cubicBezTo>
                    <a:pt x="34189" y="21572"/>
                    <a:pt x="33917" y="22284"/>
                    <a:pt x="33687" y="22995"/>
                  </a:cubicBezTo>
                  <a:cubicBezTo>
                    <a:pt x="33645" y="22995"/>
                    <a:pt x="33624" y="22995"/>
                    <a:pt x="33604" y="23016"/>
                  </a:cubicBezTo>
                  <a:cubicBezTo>
                    <a:pt x="33248" y="23142"/>
                    <a:pt x="32913" y="23309"/>
                    <a:pt x="32578" y="23497"/>
                  </a:cubicBezTo>
                  <a:cubicBezTo>
                    <a:pt x="32557" y="22828"/>
                    <a:pt x="32348" y="22179"/>
                    <a:pt x="32013" y="21614"/>
                  </a:cubicBezTo>
                  <a:cubicBezTo>
                    <a:pt x="32788" y="21133"/>
                    <a:pt x="33583" y="20924"/>
                    <a:pt x="34461" y="20882"/>
                  </a:cubicBezTo>
                  <a:close/>
                  <a:moveTo>
                    <a:pt x="17890" y="8202"/>
                  </a:moveTo>
                  <a:lnTo>
                    <a:pt x="17890" y="8202"/>
                  </a:lnTo>
                  <a:cubicBezTo>
                    <a:pt x="19166" y="8662"/>
                    <a:pt x="20359" y="9227"/>
                    <a:pt x="21552" y="9834"/>
                  </a:cubicBezTo>
                  <a:cubicBezTo>
                    <a:pt x="21584" y="9851"/>
                    <a:pt x="21620" y="9858"/>
                    <a:pt x="21655" y="9858"/>
                  </a:cubicBezTo>
                  <a:cubicBezTo>
                    <a:pt x="21753" y="9858"/>
                    <a:pt x="21844" y="9796"/>
                    <a:pt x="21844" y="9688"/>
                  </a:cubicBezTo>
                  <a:cubicBezTo>
                    <a:pt x="21844" y="9604"/>
                    <a:pt x="21844" y="9541"/>
                    <a:pt x="21844" y="9478"/>
                  </a:cubicBezTo>
                  <a:cubicBezTo>
                    <a:pt x="22828" y="10525"/>
                    <a:pt x="23832" y="11571"/>
                    <a:pt x="24816" y="12617"/>
                  </a:cubicBezTo>
                  <a:cubicBezTo>
                    <a:pt x="24866" y="12668"/>
                    <a:pt x="24925" y="12690"/>
                    <a:pt x="24982" y="12690"/>
                  </a:cubicBezTo>
                  <a:cubicBezTo>
                    <a:pt x="25114" y="12690"/>
                    <a:pt x="25240" y="12574"/>
                    <a:pt x="25255" y="12429"/>
                  </a:cubicBezTo>
                  <a:cubicBezTo>
                    <a:pt x="25276" y="12136"/>
                    <a:pt x="25297" y="11864"/>
                    <a:pt x="25276" y="11592"/>
                  </a:cubicBezTo>
                  <a:lnTo>
                    <a:pt x="25276" y="11592"/>
                  </a:lnTo>
                  <a:cubicBezTo>
                    <a:pt x="26238" y="12491"/>
                    <a:pt x="27264" y="13538"/>
                    <a:pt x="28352" y="14186"/>
                  </a:cubicBezTo>
                  <a:cubicBezTo>
                    <a:pt x="28580" y="14318"/>
                    <a:pt x="28780" y="14416"/>
                    <a:pt x="28969" y="14416"/>
                  </a:cubicBezTo>
                  <a:cubicBezTo>
                    <a:pt x="29109" y="14416"/>
                    <a:pt x="29243" y="14362"/>
                    <a:pt x="29377" y="14228"/>
                  </a:cubicBezTo>
                  <a:cubicBezTo>
                    <a:pt x="29398" y="14377"/>
                    <a:pt x="29533" y="14456"/>
                    <a:pt x="29655" y="14456"/>
                  </a:cubicBezTo>
                  <a:cubicBezTo>
                    <a:pt x="29773" y="14456"/>
                    <a:pt x="29879" y="14382"/>
                    <a:pt x="29858" y="14228"/>
                  </a:cubicBezTo>
                  <a:cubicBezTo>
                    <a:pt x="29795" y="13328"/>
                    <a:pt x="29523" y="12429"/>
                    <a:pt x="29105" y="11592"/>
                  </a:cubicBezTo>
                  <a:lnTo>
                    <a:pt x="29105" y="11592"/>
                  </a:lnTo>
                  <a:cubicBezTo>
                    <a:pt x="29690" y="11643"/>
                    <a:pt x="30262" y="11681"/>
                    <a:pt x="30830" y="11681"/>
                  </a:cubicBezTo>
                  <a:cubicBezTo>
                    <a:pt x="30953" y="11681"/>
                    <a:pt x="31075" y="11679"/>
                    <a:pt x="31197" y="11675"/>
                  </a:cubicBezTo>
                  <a:lnTo>
                    <a:pt x="31197" y="11675"/>
                  </a:lnTo>
                  <a:cubicBezTo>
                    <a:pt x="31072" y="11801"/>
                    <a:pt x="30925" y="11906"/>
                    <a:pt x="30800" y="12010"/>
                  </a:cubicBezTo>
                  <a:cubicBezTo>
                    <a:pt x="30632" y="12136"/>
                    <a:pt x="30779" y="12387"/>
                    <a:pt x="30946" y="12387"/>
                  </a:cubicBezTo>
                  <a:cubicBezTo>
                    <a:pt x="31528" y="12443"/>
                    <a:pt x="32107" y="12471"/>
                    <a:pt x="32682" y="12471"/>
                  </a:cubicBezTo>
                  <a:cubicBezTo>
                    <a:pt x="33618" y="12471"/>
                    <a:pt x="34546" y="12396"/>
                    <a:pt x="35466" y="12240"/>
                  </a:cubicBezTo>
                  <a:cubicBezTo>
                    <a:pt x="35591" y="12533"/>
                    <a:pt x="35801" y="12742"/>
                    <a:pt x="36052" y="12868"/>
                  </a:cubicBezTo>
                  <a:cubicBezTo>
                    <a:pt x="35801" y="13161"/>
                    <a:pt x="35529" y="13475"/>
                    <a:pt x="35277" y="13789"/>
                  </a:cubicBezTo>
                  <a:cubicBezTo>
                    <a:pt x="35262" y="13784"/>
                    <a:pt x="35247" y="13782"/>
                    <a:pt x="35232" y="13782"/>
                  </a:cubicBezTo>
                  <a:cubicBezTo>
                    <a:pt x="35106" y="13782"/>
                    <a:pt x="35010" y="13932"/>
                    <a:pt x="35047" y="14082"/>
                  </a:cubicBezTo>
                  <a:cubicBezTo>
                    <a:pt x="33457" y="16090"/>
                    <a:pt x="32160" y="18350"/>
                    <a:pt x="31093" y="20673"/>
                  </a:cubicBezTo>
                  <a:cubicBezTo>
                    <a:pt x="30967" y="20714"/>
                    <a:pt x="30883" y="20861"/>
                    <a:pt x="30967" y="20965"/>
                  </a:cubicBezTo>
                  <a:cubicBezTo>
                    <a:pt x="30842" y="21217"/>
                    <a:pt x="30737" y="21468"/>
                    <a:pt x="30632" y="21719"/>
                  </a:cubicBezTo>
                  <a:cubicBezTo>
                    <a:pt x="30109" y="22911"/>
                    <a:pt x="29649" y="24146"/>
                    <a:pt x="29251" y="25401"/>
                  </a:cubicBezTo>
                  <a:cubicBezTo>
                    <a:pt x="28770" y="25401"/>
                    <a:pt x="28268" y="25422"/>
                    <a:pt x="27787" y="25443"/>
                  </a:cubicBezTo>
                  <a:lnTo>
                    <a:pt x="27745" y="25443"/>
                  </a:lnTo>
                  <a:cubicBezTo>
                    <a:pt x="27243" y="22493"/>
                    <a:pt x="26343" y="19605"/>
                    <a:pt x="25046" y="16885"/>
                  </a:cubicBezTo>
                  <a:cubicBezTo>
                    <a:pt x="23477" y="13621"/>
                    <a:pt x="21238" y="9939"/>
                    <a:pt x="17890" y="8202"/>
                  </a:cubicBezTo>
                  <a:close/>
                  <a:moveTo>
                    <a:pt x="22953" y="18266"/>
                  </a:moveTo>
                  <a:cubicBezTo>
                    <a:pt x="24041" y="18455"/>
                    <a:pt x="24816" y="18936"/>
                    <a:pt x="25632" y="19647"/>
                  </a:cubicBezTo>
                  <a:cubicBezTo>
                    <a:pt x="25653" y="19710"/>
                    <a:pt x="25673" y="19794"/>
                    <a:pt x="25694" y="19857"/>
                  </a:cubicBezTo>
                  <a:cubicBezTo>
                    <a:pt x="26176" y="21237"/>
                    <a:pt x="26573" y="22660"/>
                    <a:pt x="26845" y="24083"/>
                  </a:cubicBezTo>
                  <a:cubicBezTo>
                    <a:pt x="26834" y="24077"/>
                    <a:pt x="26823" y="24075"/>
                    <a:pt x="26812" y="24075"/>
                  </a:cubicBezTo>
                  <a:cubicBezTo>
                    <a:pt x="26781" y="24075"/>
                    <a:pt x="26750" y="24094"/>
                    <a:pt x="26720" y="24125"/>
                  </a:cubicBezTo>
                  <a:cubicBezTo>
                    <a:pt x="26699" y="24146"/>
                    <a:pt x="26678" y="24167"/>
                    <a:pt x="26657" y="24188"/>
                  </a:cubicBezTo>
                  <a:cubicBezTo>
                    <a:pt x="26238" y="23497"/>
                    <a:pt x="25569" y="22911"/>
                    <a:pt x="24816" y="22702"/>
                  </a:cubicBezTo>
                  <a:cubicBezTo>
                    <a:pt x="24816" y="22681"/>
                    <a:pt x="24837" y="22639"/>
                    <a:pt x="24816" y="22597"/>
                  </a:cubicBezTo>
                  <a:cubicBezTo>
                    <a:pt x="24439" y="21698"/>
                    <a:pt x="24732" y="20652"/>
                    <a:pt x="25548" y="20108"/>
                  </a:cubicBezTo>
                  <a:cubicBezTo>
                    <a:pt x="25632" y="20066"/>
                    <a:pt x="25653" y="19961"/>
                    <a:pt x="25632" y="19877"/>
                  </a:cubicBezTo>
                  <a:cubicBezTo>
                    <a:pt x="25603" y="19807"/>
                    <a:pt x="25546" y="19755"/>
                    <a:pt x="25473" y="19755"/>
                  </a:cubicBezTo>
                  <a:cubicBezTo>
                    <a:pt x="25439" y="19755"/>
                    <a:pt x="25400" y="19767"/>
                    <a:pt x="25360" y="19794"/>
                  </a:cubicBezTo>
                  <a:cubicBezTo>
                    <a:pt x="24376" y="20380"/>
                    <a:pt x="24000" y="21656"/>
                    <a:pt x="24565" y="22681"/>
                  </a:cubicBezTo>
                  <a:cubicBezTo>
                    <a:pt x="24523" y="22702"/>
                    <a:pt x="24502" y="22744"/>
                    <a:pt x="24502" y="22786"/>
                  </a:cubicBezTo>
                  <a:cubicBezTo>
                    <a:pt x="24502" y="22807"/>
                    <a:pt x="24523" y="22849"/>
                    <a:pt x="24565" y="22870"/>
                  </a:cubicBezTo>
                  <a:cubicBezTo>
                    <a:pt x="25339" y="23267"/>
                    <a:pt x="25966" y="23769"/>
                    <a:pt x="26385" y="24543"/>
                  </a:cubicBezTo>
                  <a:cubicBezTo>
                    <a:pt x="25925" y="25213"/>
                    <a:pt x="25673" y="26071"/>
                    <a:pt x="25694" y="26887"/>
                  </a:cubicBezTo>
                  <a:cubicBezTo>
                    <a:pt x="25443" y="26719"/>
                    <a:pt x="25192" y="26573"/>
                    <a:pt x="24941" y="26427"/>
                  </a:cubicBezTo>
                  <a:cubicBezTo>
                    <a:pt x="24920" y="26406"/>
                    <a:pt x="24899" y="26406"/>
                    <a:pt x="24899" y="26406"/>
                  </a:cubicBezTo>
                  <a:cubicBezTo>
                    <a:pt x="24878" y="26322"/>
                    <a:pt x="24878" y="26217"/>
                    <a:pt x="24857" y="26113"/>
                  </a:cubicBezTo>
                  <a:cubicBezTo>
                    <a:pt x="24878" y="26071"/>
                    <a:pt x="24857" y="26008"/>
                    <a:pt x="24837" y="25966"/>
                  </a:cubicBezTo>
                  <a:cubicBezTo>
                    <a:pt x="24732" y="25066"/>
                    <a:pt x="24585" y="24167"/>
                    <a:pt x="24397" y="23288"/>
                  </a:cubicBezTo>
                  <a:cubicBezTo>
                    <a:pt x="24376" y="23142"/>
                    <a:pt x="24334" y="22974"/>
                    <a:pt x="24293" y="22828"/>
                  </a:cubicBezTo>
                  <a:cubicBezTo>
                    <a:pt x="23958" y="21279"/>
                    <a:pt x="23497" y="19752"/>
                    <a:pt x="22953" y="18266"/>
                  </a:cubicBezTo>
                  <a:close/>
                  <a:moveTo>
                    <a:pt x="31386" y="21447"/>
                  </a:moveTo>
                  <a:cubicBezTo>
                    <a:pt x="31909" y="22074"/>
                    <a:pt x="32202" y="22786"/>
                    <a:pt x="32306" y="23644"/>
                  </a:cubicBezTo>
                  <a:cubicBezTo>
                    <a:pt x="32306" y="23644"/>
                    <a:pt x="32306" y="23644"/>
                    <a:pt x="32306" y="23665"/>
                  </a:cubicBezTo>
                  <a:cubicBezTo>
                    <a:pt x="31720" y="24041"/>
                    <a:pt x="31176" y="24522"/>
                    <a:pt x="30779" y="25108"/>
                  </a:cubicBezTo>
                  <a:cubicBezTo>
                    <a:pt x="30737" y="25150"/>
                    <a:pt x="30737" y="25192"/>
                    <a:pt x="30758" y="25213"/>
                  </a:cubicBezTo>
                  <a:cubicBezTo>
                    <a:pt x="30784" y="25265"/>
                    <a:pt x="30834" y="25300"/>
                    <a:pt x="30888" y="25300"/>
                  </a:cubicBezTo>
                  <a:cubicBezTo>
                    <a:pt x="30921" y="25300"/>
                    <a:pt x="30956" y="25287"/>
                    <a:pt x="30988" y="25255"/>
                  </a:cubicBezTo>
                  <a:cubicBezTo>
                    <a:pt x="31720" y="24502"/>
                    <a:pt x="32536" y="23874"/>
                    <a:pt x="33520" y="23455"/>
                  </a:cubicBezTo>
                  <a:lnTo>
                    <a:pt x="33520" y="23455"/>
                  </a:lnTo>
                  <a:cubicBezTo>
                    <a:pt x="33060" y="24857"/>
                    <a:pt x="32662" y="26280"/>
                    <a:pt x="32348" y="27661"/>
                  </a:cubicBezTo>
                  <a:cubicBezTo>
                    <a:pt x="31992" y="26761"/>
                    <a:pt x="31407" y="25945"/>
                    <a:pt x="30737" y="25234"/>
                  </a:cubicBezTo>
                  <a:cubicBezTo>
                    <a:pt x="30591" y="25046"/>
                    <a:pt x="30402" y="24878"/>
                    <a:pt x="30235" y="24711"/>
                  </a:cubicBezTo>
                  <a:cubicBezTo>
                    <a:pt x="30203" y="24690"/>
                    <a:pt x="30172" y="24679"/>
                    <a:pt x="30143" y="24679"/>
                  </a:cubicBezTo>
                  <a:cubicBezTo>
                    <a:pt x="30115" y="24679"/>
                    <a:pt x="30088" y="24690"/>
                    <a:pt x="30067" y="24711"/>
                  </a:cubicBezTo>
                  <a:cubicBezTo>
                    <a:pt x="30172" y="24418"/>
                    <a:pt x="30277" y="24188"/>
                    <a:pt x="30319" y="24062"/>
                  </a:cubicBezTo>
                  <a:cubicBezTo>
                    <a:pt x="30653" y="23183"/>
                    <a:pt x="31009" y="22305"/>
                    <a:pt x="31386" y="21447"/>
                  </a:cubicBezTo>
                  <a:close/>
                  <a:moveTo>
                    <a:pt x="26929" y="24439"/>
                  </a:moveTo>
                  <a:cubicBezTo>
                    <a:pt x="27180" y="25799"/>
                    <a:pt x="27368" y="27180"/>
                    <a:pt x="27473" y="28519"/>
                  </a:cubicBezTo>
                  <a:cubicBezTo>
                    <a:pt x="27034" y="27975"/>
                    <a:pt x="26510" y="27494"/>
                    <a:pt x="25946" y="27075"/>
                  </a:cubicBezTo>
                  <a:cubicBezTo>
                    <a:pt x="26008" y="26217"/>
                    <a:pt x="26259" y="25506"/>
                    <a:pt x="26678" y="24794"/>
                  </a:cubicBezTo>
                  <a:cubicBezTo>
                    <a:pt x="26782" y="24774"/>
                    <a:pt x="26866" y="24669"/>
                    <a:pt x="26845" y="24543"/>
                  </a:cubicBezTo>
                  <a:cubicBezTo>
                    <a:pt x="26866" y="24502"/>
                    <a:pt x="26887" y="24481"/>
                    <a:pt x="26929" y="24439"/>
                  </a:cubicBezTo>
                  <a:close/>
                  <a:moveTo>
                    <a:pt x="30026" y="24857"/>
                  </a:moveTo>
                  <a:cubicBezTo>
                    <a:pt x="30026" y="24878"/>
                    <a:pt x="30026" y="24899"/>
                    <a:pt x="30047" y="24899"/>
                  </a:cubicBezTo>
                  <a:cubicBezTo>
                    <a:pt x="30988" y="25903"/>
                    <a:pt x="31574" y="27012"/>
                    <a:pt x="32160" y="28226"/>
                  </a:cubicBezTo>
                  <a:cubicBezTo>
                    <a:pt x="32160" y="28268"/>
                    <a:pt x="32202" y="28289"/>
                    <a:pt x="32223" y="28310"/>
                  </a:cubicBezTo>
                  <a:cubicBezTo>
                    <a:pt x="32118" y="28770"/>
                    <a:pt x="32034" y="29209"/>
                    <a:pt x="31951" y="29670"/>
                  </a:cubicBezTo>
                  <a:cubicBezTo>
                    <a:pt x="31951" y="29691"/>
                    <a:pt x="31951" y="29712"/>
                    <a:pt x="31951" y="29732"/>
                  </a:cubicBezTo>
                  <a:cubicBezTo>
                    <a:pt x="31909" y="29732"/>
                    <a:pt x="31867" y="29753"/>
                    <a:pt x="31825" y="29774"/>
                  </a:cubicBezTo>
                  <a:cubicBezTo>
                    <a:pt x="31679" y="29293"/>
                    <a:pt x="31532" y="28791"/>
                    <a:pt x="31490" y="28289"/>
                  </a:cubicBezTo>
                  <a:cubicBezTo>
                    <a:pt x="31474" y="28146"/>
                    <a:pt x="31362" y="28015"/>
                    <a:pt x="31236" y="28015"/>
                  </a:cubicBezTo>
                  <a:cubicBezTo>
                    <a:pt x="31196" y="28015"/>
                    <a:pt x="31154" y="28028"/>
                    <a:pt x="31114" y="28059"/>
                  </a:cubicBezTo>
                  <a:cubicBezTo>
                    <a:pt x="30591" y="28414"/>
                    <a:pt x="30005" y="28875"/>
                    <a:pt x="29691" y="29419"/>
                  </a:cubicBezTo>
                  <a:cubicBezTo>
                    <a:pt x="29419" y="29084"/>
                    <a:pt x="29126" y="28728"/>
                    <a:pt x="28812" y="28414"/>
                  </a:cubicBezTo>
                  <a:cubicBezTo>
                    <a:pt x="28603" y="28184"/>
                    <a:pt x="28394" y="27975"/>
                    <a:pt x="28163" y="27766"/>
                  </a:cubicBezTo>
                  <a:cubicBezTo>
                    <a:pt x="28142" y="27724"/>
                    <a:pt x="28101" y="27724"/>
                    <a:pt x="28059" y="27703"/>
                  </a:cubicBezTo>
                  <a:cubicBezTo>
                    <a:pt x="27996" y="27054"/>
                    <a:pt x="27891" y="26385"/>
                    <a:pt x="27808" y="25757"/>
                  </a:cubicBezTo>
                  <a:lnTo>
                    <a:pt x="27808" y="25757"/>
                  </a:lnTo>
                  <a:cubicBezTo>
                    <a:pt x="28247" y="25778"/>
                    <a:pt x="28707" y="25778"/>
                    <a:pt x="29147" y="25799"/>
                  </a:cubicBezTo>
                  <a:cubicBezTo>
                    <a:pt x="29084" y="25987"/>
                    <a:pt x="29021" y="26196"/>
                    <a:pt x="28979" y="26406"/>
                  </a:cubicBezTo>
                  <a:cubicBezTo>
                    <a:pt x="28770" y="27096"/>
                    <a:pt x="28373" y="27870"/>
                    <a:pt x="28833" y="28393"/>
                  </a:cubicBezTo>
                  <a:cubicBezTo>
                    <a:pt x="28875" y="28456"/>
                    <a:pt x="28938" y="28519"/>
                    <a:pt x="29021" y="28561"/>
                  </a:cubicBezTo>
                  <a:cubicBezTo>
                    <a:pt x="29069" y="28597"/>
                    <a:pt x="29117" y="28612"/>
                    <a:pt x="29161" y="28612"/>
                  </a:cubicBezTo>
                  <a:cubicBezTo>
                    <a:pt x="29352" y="28612"/>
                    <a:pt x="29488" y="28333"/>
                    <a:pt x="29335" y="28163"/>
                  </a:cubicBezTo>
                  <a:cubicBezTo>
                    <a:pt x="29021" y="27870"/>
                    <a:pt x="29314" y="26782"/>
                    <a:pt x="29670" y="25799"/>
                  </a:cubicBezTo>
                  <a:lnTo>
                    <a:pt x="29754" y="25799"/>
                  </a:lnTo>
                  <a:cubicBezTo>
                    <a:pt x="29984" y="25799"/>
                    <a:pt x="30005" y="25464"/>
                    <a:pt x="29795" y="25401"/>
                  </a:cubicBezTo>
                  <a:cubicBezTo>
                    <a:pt x="29879" y="25213"/>
                    <a:pt x="29942" y="25025"/>
                    <a:pt x="30026" y="24857"/>
                  </a:cubicBezTo>
                  <a:close/>
                  <a:moveTo>
                    <a:pt x="24941" y="26782"/>
                  </a:moveTo>
                  <a:lnTo>
                    <a:pt x="24941" y="26782"/>
                  </a:lnTo>
                  <a:cubicBezTo>
                    <a:pt x="25946" y="27431"/>
                    <a:pt x="26803" y="28226"/>
                    <a:pt x="27515" y="29168"/>
                  </a:cubicBezTo>
                  <a:cubicBezTo>
                    <a:pt x="27536" y="29502"/>
                    <a:pt x="27557" y="29837"/>
                    <a:pt x="27557" y="30151"/>
                  </a:cubicBezTo>
                  <a:cubicBezTo>
                    <a:pt x="27159" y="29732"/>
                    <a:pt x="26741" y="29335"/>
                    <a:pt x="26322" y="28916"/>
                  </a:cubicBezTo>
                  <a:cubicBezTo>
                    <a:pt x="26270" y="28873"/>
                    <a:pt x="26203" y="28851"/>
                    <a:pt x="26138" y="28851"/>
                  </a:cubicBezTo>
                  <a:cubicBezTo>
                    <a:pt x="26048" y="28851"/>
                    <a:pt x="25961" y="28894"/>
                    <a:pt x="25925" y="28979"/>
                  </a:cubicBezTo>
                  <a:cubicBezTo>
                    <a:pt x="25883" y="29042"/>
                    <a:pt x="25862" y="29105"/>
                    <a:pt x="25841" y="29168"/>
                  </a:cubicBezTo>
                  <a:cubicBezTo>
                    <a:pt x="25785" y="29087"/>
                    <a:pt x="25692" y="29050"/>
                    <a:pt x="25598" y="29050"/>
                  </a:cubicBezTo>
                  <a:cubicBezTo>
                    <a:pt x="25448" y="29050"/>
                    <a:pt x="25297" y="29146"/>
                    <a:pt x="25297" y="29314"/>
                  </a:cubicBezTo>
                  <a:cubicBezTo>
                    <a:pt x="25297" y="28916"/>
                    <a:pt x="25046" y="28310"/>
                    <a:pt x="25025" y="27828"/>
                  </a:cubicBezTo>
                  <a:cubicBezTo>
                    <a:pt x="25004" y="27473"/>
                    <a:pt x="24962" y="27117"/>
                    <a:pt x="24941" y="26782"/>
                  </a:cubicBezTo>
                  <a:close/>
                  <a:moveTo>
                    <a:pt x="28122" y="28435"/>
                  </a:moveTo>
                  <a:lnTo>
                    <a:pt x="28122" y="28435"/>
                  </a:lnTo>
                  <a:cubicBezTo>
                    <a:pt x="28582" y="28937"/>
                    <a:pt x="29105" y="29419"/>
                    <a:pt x="29607" y="29837"/>
                  </a:cubicBezTo>
                  <a:cubicBezTo>
                    <a:pt x="29642" y="29863"/>
                    <a:pt x="29681" y="29875"/>
                    <a:pt x="29719" y="29875"/>
                  </a:cubicBezTo>
                  <a:cubicBezTo>
                    <a:pt x="29771" y="29875"/>
                    <a:pt x="29822" y="29853"/>
                    <a:pt x="29858" y="29816"/>
                  </a:cubicBezTo>
                  <a:cubicBezTo>
                    <a:pt x="29900" y="29816"/>
                    <a:pt x="29963" y="29795"/>
                    <a:pt x="30005" y="29753"/>
                  </a:cubicBezTo>
                  <a:cubicBezTo>
                    <a:pt x="30402" y="29398"/>
                    <a:pt x="30716" y="29021"/>
                    <a:pt x="31114" y="28686"/>
                  </a:cubicBezTo>
                  <a:cubicBezTo>
                    <a:pt x="31260" y="29126"/>
                    <a:pt x="31427" y="29544"/>
                    <a:pt x="31658" y="29921"/>
                  </a:cubicBezTo>
                  <a:cubicBezTo>
                    <a:pt x="31568" y="30082"/>
                    <a:pt x="31708" y="30273"/>
                    <a:pt x="31894" y="30273"/>
                  </a:cubicBezTo>
                  <a:cubicBezTo>
                    <a:pt x="31926" y="30273"/>
                    <a:pt x="31959" y="30268"/>
                    <a:pt x="31992" y="30256"/>
                  </a:cubicBezTo>
                  <a:cubicBezTo>
                    <a:pt x="32411" y="30067"/>
                    <a:pt x="32808" y="29921"/>
                    <a:pt x="33248" y="29858"/>
                  </a:cubicBezTo>
                  <a:lnTo>
                    <a:pt x="33248" y="29858"/>
                  </a:lnTo>
                  <a:cubicBezTo>
                    <a:pt x="32955" y="30339"/>
                    <a:pt x="32767" y="30883"/>
                    <a:pt x="32746" y="31427"/>
                  </a:cubicBezTo>
                  <a:cubicBezTo>
                    <a:pt x="31720" y="31281"/>
                    <a:pt x="30653" y="31155"/>
                    <a:pt x="29607" y="31092"/>
                  </a:cubicBezTo>
                  <a:cubicBezTo>
                    <a:pt x="29754" y="30883"/>
                    <a:pt x="29900" y="30674"/>
                    <a:pt x="30067" y="30486"/>
                  </a:cubicBezTo>
                  <a:cubicBezTo>
                    <a:pt x="30193" y="30360"/>
                    <a:pt x="30151" y="30130"/>
                    <a:pt x="29963" y="30088"/>
                  </a:cubicBezTo>
                  <a:cubicBezTo>
                    <a:pt x="29751" y="30037"/>
                    <a:pt x="29515" y="30010"/>
                    <a:pt x="29273" y="30010"/>
                  </a:cubicBezTo>
                  <a:cubicBezTo>
                    <a:pt x="28918" y="30010"/>
                    <a:pt x="28550" y="30068"/>
                    <a:pt x="28226" y="30193"/>
                  </a:cubicBezTo>
                  <a:cubicBezTo>
                    <a:pt x="28205" y="29607"/>
                    <a:pt x="28184" y="29021"/>
                    <a:pt x="28122" y="28435"/>
                  </a:cubicBezTo>
                  <a:close/>
                  <a:moveTo>
                    <a:pt x="26238" y="29523"/>
                  </a:moveTo>
                  <a:cubicBezTo>
                    <a:pt x="26657" y="29921"/>
                    <a:pt x="27075" y="30339"/>
                    <a:pt x="27536" y="30695"/>
                  </a:cubicBezTo>
                  <a:cubicBezTo>
                    <a:pt x="27465" y="30836"/>
                    <a:pt x="27558" y="31007"/>
                    <a:pt x="27714" y="31007"/>
                  </a:cubicBezTo>
                  <a:cubicBezTo>
                    <a:pt x="27744" y="31007"/>
                    <a:pt x="27775" y="31001"/>
                    <a:pt x="27808" y="30988"/>
                  </a:cubicBezTo>
                  <a:cubicBezTo>
                    <a:pt x="27845" y="31002"/>
                    <a:pt x="27883" y="31008"/>
                    <a:pt x="27920" y="31008"/>
                  </a:cubicBezTo>
                  <a:cubicBezTo>
                    <a:pt x="28052" y="31008"/>
                    <a:pt x="28177" y="30925"/>
                    <a:pt x="28226" y="30779"/>
                  </a:cubicBezTo>
                  <a:cubicBezTo>
                    <a:pt x="28394" y="30695"/>
                    <a:pt x="28561" y="30590"/>
                    <a:pt x="28749" y="30548"/>
                  </a:cubicBezTo>
                  <a:cubicBezTo>
                    <a:pt x="28918" y="30518"/>
                    <a:pt x="29086" y="30498"/>
                    <a:pt x="29255" y="30498"/>
                  </a:cubicBezTo>
                  <a:cubicBezTo>
                    <a:pt x="29316" y="30498"/>
                    <a:pt x="29378" y="30501"/>
                    <a:pt x="29440" y="30507"/>
                  </a:cubicBezTo>
                  <a:cubicBezTo>
                    <a:pt x="29042" y="31009"/>
                    <a:pt x="28728" y="31574"/>
                    <a:pt x="28603" y="32201"/>
                  </a:cubicBezTo>
                  <a:cubicBezTo>
                    <a:pt x="27264" y="32139"/>
                    <a:pt x="25925" y="32076"/>
                    <a:pt x="24565" y="32034"/>
                  </a:cubicBezTo>
                  <a:cubicBezTo>
                    <a:pt x="24606" y="31992"/>
                    <a:pt x="24648" y="31909"/>
                    <a:pt x="24606" y="31825"/>
                  </a:cubicBezTo>
                  <a:cubicBezTo>
                    <a:pt x="24418" y="31281"/>
                    <a:pt x="24167" y="30758"/>
                    <a:pt x="23937" y="30214"/>
                  </a:cubicBezTo>
                  <a:lnTo>
                    <a:pt x="23937" y="30214"/>
                  </a:lnTo>
                  <a:cubicBezTo>
                    <a:pt x="24627" y="30318"/>
                    <a:pt x="25276" y="30528"/>
                    <a:pt x="25904" y="30904"/>
                  </a:cubicBezTo>
                  <a:cubicBezTo>
                    <a:pt x="25941" y="30925"/>
                    <a:pt x="25981" y="30934"/>
                    <a:pt x="26021" y="30934"/>
                  </a:cubicBezTo>
                  <a:cubicBezTo>
                    <a:pt x="26186" y="30934"/>
                    <a:pt x="26352" y="30779"/>
                    <a:pt x="26301" y="30611"/>
                  </a:cubicBezTo>
                  <a:cubicBezTo>
                    <a:pt x="26155" y="30214"/>
                    <a:pt x="26113" y="29900"/>
                    <a:pt x="26238" y="29523"/>
                  </a:cubicBezTo>
                  <a:close/>
                  <a:moveTo>
                    <a:pt x="24251" y="26385"/>
                  </a:moveTo>
                  <a:cubicBezTo>
                    <a:pt x="24272" y="26636"/>
                    <a:pt x="24293" y="26908"/>
                    <a:pt x="24334" y="27159"/>
                  </a:cubicBezTo>
                  <a:cubicBezTo>
                    <a:pt x="24376" y="27849"/>
                    <a:pt x="24209" y="28875"/>
                    <a:pt x="24523" y="29502"/>
                  </a:cubicBezTo>
                  <a:cubicBezTo>
                    <a:pt x="24606" y="29649"/>
                    <a:pt x="24669" y="29753"/>
                    <a:pt x="24753" y="29837"/>
                  </a:cubicBezTo>
                  <a:cubicBezTo>
                    <a:pt x="24355" y="29732"/>
                    <a:pt x="23937" y="29649"/>
                    <a:pt x="23497" y="29628"/>
                  </a:cubicBezTo>
                  <a:cubicBezTo>
                    <a:pt x="23267" y="29628"/>
                    <a:pt x="23163" y="29858"/>
                    <a:pt x="23246" y="30046"/>
                  </a:cubicBezTo>
                  <a:cubicBezTo>
                    <a:pt x="23560" y="30695"/>
                    <a:pt x="23832" y="31385"/>
                    <a:pt x="24167" y="32013"/>
                  </a:cubicBezTo>
                  <a:cubicBezTo>
                    <a:pt x="24188" y="32034"/>
                    <a:pt x="24188" y="32034"/>
                    <a:pt x="24188" y="32034"/>
                  </a:cubicBezTo>
                  <a:lnTo>
                    <a:pt x="24062" y="32034"/>
                  </a:lnTo>
                  <a:cubicBezTo>
                    <a:pt x="23811" y="32034"/>
                    <a:pt x="23832" y="32390"/>
                    <a:pt x="24062" y="32411"/>
                  </a:cubicBezTo>
                  <a:cubicBezTo>
                    <a:pt x="25694" y="32536"/>
                    <a:pt x="27326" y="32662"/>
                    <a:pt x="28959" y="32745"/>
                  </a:cubicBezTo>
                  <a:cubicBezTo>
                    <a:pt x="28965" y="32746"/>
                    <a:pt x="28972" y="32746"/>
                    <a:pt x="28978" y="32746"/>
                  </a:cubicBezTo>
                  <a:cubicBezTo>
                    <a:pt x="29273" y="32746"/>
                    <a:pt x="29287" y="32284"/>
                    <a:pt x="29000" y="32243"/>
                  </a:cubicBezTo>
                  <a:cubicBezTo>
                    <a:pt x="29126" y="31950"/>
                    <a:pt x="29251" y="31657"/>
                    <a:pt x="29419" y="31406"/>
                  </a:cubicBezTo>
                  <a:cubicBezTo>
                    <a:pt x="30549" y="31657"/>
                    <a:pt x="31720" y="31825"/>
                    <a:pt x="32871" y="31950"/>
                  </a:cubicBezTo>
                  <a:cubicBezTo>
                    <a:pt x="32881" y="31951"/>
                    <a:pt x="32890" y="31952"/>
                    <a:pt x="32900" y="31952"/>
                  </a:cubicBezTo>
                  <a:cubicBezTo>
                    <a:pt x="33068" y="31952"/>
                    <a:pt x="33141" y="31775"/>
                    <a:pt x="33101" y="31636"/>
                  </a:cubicBezTo>
                  <a:cubicBezTo>
                    <a:pt x="33290" y="30925"/>
                    <a:pt x="33478" y="30297"/>
                    <a:pt x="33938" y="29712"/>
                  </a:cubicBezTo>
                  <a:cubicBezTo>
                    <a:pt x="34060" y="29570"/>
                    <a:pt x="34005" y="29292"/>
                    <a:pt x="33794" y="29292"/>
                  </a:cubicBezTo>
                  <a:cubicBezTo>
                    <a:pt x="33786" y="29292"/>
                    <a:pt x="33779" y="29292"/>
                    <a:pt x="33771" y="29293"/>
                  </a:cubicBezTo>
                  <a:cubicBezTo>
                    <a:pt x="33352" y="29314"/>
                    <a:pt x="32934" y="29377"/>
                    <a:pt x="32536" y="29502"/>
                  </a:cubicBezTo>
                  <a:cubicBezTo>
                    <a:pt x="32788" y="28561"/>
                    <a:pt x="33018" y="27619"/>
                    <a:pt x="33290" y="26678"/>
                  </a:cubicBezTo>
                  <a:cubicBezTo>
                    <a:pt x="35445" y="27222"/>
                    <a:pt x="37495" y="28059"/>
                    <a:pt x="39316" y="29335"/>
                  </a:cubicBezTo>
                  <a:cubicBezTo>
                    <a:pt x="41115" y="30569"/>
                    <a:pt x="46220" y="35382"/>
                    <a:pt x="41115" y="36365"/>
                  </a:cubicBezTo>
                  <a:cubicBezTo>
                    <a:pt x="40511" y="36484"/>
                    <a:pt x="39902" y="36535"/>
                    <a:pt x="39291" y="36535"/>
                  </a:cubicBezTo>
                  <a:cubicBezTo>
                    <a:pt x="35475" y="36535"/>
                    <a:pt x="31535" y="34534"/>
                    <a:pt x="27766" y="34336"/>
                  </a:cubicBezTo>
                  <a:cubicBezTo>
                    <a:pt x="27464" y="34322"/>
                    <a:pt x="27163" y="34316"/>
                    <a:pt x="26862" y="34316"/>
                  </a:cubicBezTo>
                  <a:cubicBezTo>
                    <a:pt x="24845" y="34316"/>
                    <a:pt x="22843" y="34593"/>
                    <a:pt x="20840" y="34775"/>
                  </a:cubicBezTo>
                  <a:cubicBezTo>
                    <a:pt x="19927" y="34854"/>
                    <a:pt x="18515" y="35051"/>
                    <a:pt x="17127" y="35051"/>
                  </a:cubicBezTo>
                  <a:cubicBezTo>
                    <a:pt x="15588" y="35051"/>
                    <a:pt x="14078" y="34809"/>
                    <a:pt x="13308" y="33896"/>
                  </a:cubicBezTo>
                  <a:cubicBezTo>
                    <a:pt x="10776" y="30904"/>
                    <a:pt x="16969" y="28393"/>
                    <a:pt x="18727" y="27787"/>
                  </a:cubicBezTo>
                  <a:cubicBezTo>
                    <a:pt x="20526" y="27159"/>
                    <a:pt x="22388" y="26824"/>
                    <a:pt x="24251" y="26385"/>
                  </a:cubicBezTo>
                  <a:close/>
                  <a:moveTo>
                    <a:pt x="21531" y="0"/>
                  </a:moveTo>
                  <a:cubicBezTo>
                    <a:pt x="18873" y="0"/>
                    <a:pt x="15902" y="1632"/>
                    <a:pt x="15484" y="4248"/>
                  </a:cubicBezTo>
                  <a:cubicBezTo>
                    <a:pt x="14751" y="1671"/>
                    <a:pt x="12371" y="286"/>
                    <a:pt x="9974" y="286"/>
                  </a:cubicBezTo>
                  <a:cubicBezTo>
                    <a:pt x="7991" y="286"/>
                    <a:pt x="5997" y="1235"/>
                    <a:pt x="4917" y="3243"/>
                  </a:cubicBezTo>
                  <a:cubicBezTo>
                    <a:pt x="4815" y="3418"/>
                    <a:pt x="4957" y="3573"/>
                    <a:pt x="5109" y="3573"/>
                  </a:cubicBezTo>
                  <a:cubicBezTo>
                    <a:pt x="5175" y="3573"/>
                    <a:pt x="5243" y="3543"/>
                    <a:pt x="5294" y="3473"/>
                  </a:cubicBezTo>
                  <a:cubicBezTo>
                    <a:pt x="5419" y="3306"/>
                    <a:pt x="5524" y="3139"/>
                    <a:pt x="5650" y="2992"/>
                  </a:cubicBezTo>
                  <a:cubicBezTo>
                    <a:pt x="6859" y="1529"/>
                    <a:pt x="8433" y="842"/>
                    <a:pt x="9981" y="842"/>
                  </a:cubicBezTo>
                  <a:cubicBezTo>
                    <a:pt x="12264" y="842"/>
                    <a:pt x="14490" y="2337"/>
                    <a:pt x="15400" y="5043"/>
                  </a:cubicBezTo>
                  <a:cubicBezTo>
                    <a:pt x="15421" y="5064"/>
                    <a:pt x="15442" y="5084"/>
                    <a:pt x="15442" y="5105"/>
                  </a:cubicBezTo>
                  <a:cubicBezTo>
                    <a:pt x="15463" y="5294"/>
                    <a:pt x="15484" y="5503"/>
                    <a:pt x="15526" y="5712"/>
                  </a:cubicBezTo>
                  <a:cubicBezTo>
                    <a:pt x="14961" y="5775"/>
                    <a:pt x="14458" y="6110"/>
                    <a:pt x="14228" y="6633"/>
                  </a:cubicBezTo>
                  <a:cubicBezTo>
                    <a:pt x="13705" y="6361"/>
                    <a:pt x="13140" y="6131"/>
                    <a:pt x="12575" y="5963"/>
                  </a:cubicBezTo>
                  <a:cubicBezTo>
                    <a:pt x="12701" y="4729"/>
                    <a:pt x="10608" y="4499"/>
                    <a:pt x="9311" y="4373"/>
                  </a:cubicBezTo>
                  <a:cubicBezTo>
                    <a:pt x="9520" y="4248"/>
                    <a:pt x="9730" y="4122"/>
                    <a:pt x="9960" y="3996"/>
                  </a:cubicBezTo>
                  <a:cubicBezTo>
                    <a:pt x="10190" y="3850"/>
                    <a:pt x="10064" y="3536"/>
                    <a:pt x="9834" y="3515"/>
                  </a:cubicBezTo>
                  <a:cubicBezTo>
                    <a:pt x="8495" y="3348"/>
                    <a:pt x="7156" y="3139"/>
                    <a:pt x="5838" y="3013"/>
                  </a:cubicBezTo>
                  <a:cubicBezTo>
                    <a:pt x="5775" y="3013"/>
                    <a:pt x="5754" y="3034"/>
                    <a:pt x="5733" y="3055"/>
                  </a:cubicBezTo>
                  <a:cubicBezTo>
                    <a:pt x="5671" y="3139"/>
                    <a:pt x="5671" y="3264"/>
                    <a:pt x="5796" y="3285"/>
                  </a:cubicBezTo>
                  <a:cubicBezTo>
                    <a:pt x="6884" y="3536"/>
                    <a:pt x="7993" y="3703"/>
                    <a:pt x="9081" y="3892"/>
                  </a:cubicBezTo>
                  <a:cubicBezTo>
                    <a:pt x="8851" y="4038"/>
                    <a:pt x="8621" y="4164"/>
                    <a:pt x="8370" y="4310"/>
                  </a:cubicBezTo>
                  <a:cubicBezTo>
                    <a:pt x="8202" y="4415"/>
                    <a:pt x="8202" y="4750"/>
                    <a:pt x="8432" y="4792"/>
                  </a:cubicBezTo>
                  <a:cubicBezTo>
                    <a:pt x="8851" y="4854"/>
                    <a:pt x="11989" y="5231"/>
                    <a:pt x="12052" y="5817"/>
                  </a:cubicBezTo>
                  <a:cubicBezTo>
                    <a:pt x="11328" y="5650"/>
                    <a:pt x="10573" y="5568"/>
                    <a:pt x="9815" y="5568"/>
                  </a:cubicBezTo>
                  <a:cubicBezTo>
                    <a:pt x="7045" y="5568"/>
                    <a:pt x="4216" y="6665"/>
                    <a:pt x="2574" y="8767"/>
                  </a:cubicBezTo>
                  <a:cubicBezTo>
                    <a:pt x="879" y="10943"/>
                    <a:pt x="0" y="16823"/>
                    <a:pt x="3892" y="17241"/>
                  </a:cubicBezTo>
                  <a:cubicBezTo>
                    <a:pt x="3899" y="17242"/>
                    <a:pt x="3906" y="17242"/>
                    <a:pt x="3913" y="17242"/>
                  </a:cubicBezTo>
                  <a:cubicBezTo>
                    <a:pt x="4105" y="17242"/>
                    <a:pt x="4159" y="16965"/>
                    <a:pt x="4018" y="16864"/>
                  </a:cubicBezTo>
                  <a:cubicBezTo>
                    <a:pt x="4645" y="15714"/>
                    <a:pt x="5273" y="14563"/>
                    <a:pt x="6026" y="13475"/>
                  </a:cubicBezTo>
                  <a:cubicBezTo>
                    <a:pt x="6068" y="13747"/>
                    <a:pt x="6173" y="14019"/>
                    <a:pt x="6298" y="14291"/>
                  </a:cubicBezTo>
                  <a:cubicBezTo>
                    <a:pt x="6339" y="14382"/>
                    <a:pt x="6429" y="14424"/>
                    <a:pt x="6520" y="14424"/>
                  </a:cubicBezTo>
                  <a:cubicBezTo>
                    <a:pt x="6617" y="14424"/>
                    <a:pt x="6715" y="14377"/>
                    <a:pt x="6759" y="14291"/>
                  </a:cubicBezTo>
                  <a:cubicBezTo>
                    <a:pt x="7700" y="12701"/>
                    <a:pt x="8893" y="11634"/>
                    <a:pt x="10357" y="10629"/>
                  </a:cubicBezTo>
                  <a:lnTo>
                    <a:pt x="10357" y="10629"/>
                  </a:lnTo>
                  <a:cubicBezTo>
                    <a:pt x="10316" y="10859"/>
                    <a:pt x="10232" y="11069"/>
                    <a:pt x="10127" y="11278"/>
                  </a:cubicBezTo>
                  <a:cubicBezTo>
                    <a:pt x="10026" y="11446"/>
                    <a:pt x="10155" y="11627"/>
                    <a:pt x="10318" y="11627"/>
                  </a:cubicBezTo>
                  <a:cubicBezTo>
                    <a:pt x="10358" y="11627"/>
                    <a:pt x="10400" y="11616"/>
                    <a:pt x="10441" y="11592"/>
                  </a:cubicBezTo>
                  <a:cubicBezTo>
                    <a:pt x="11027" y="11236"/>
                    <a:pt x="11634" y="11048"/>
                    <a:pt x="12303" y="10964"/>
                  </a:cubicBezTo>
                  <a:lnTo>
                    <a:pt x="12303" y="10964"/>
                  </a:lnTo>
                  <a:cubicBezTo>
                    <a:pt x="11069" y="12324"/>
                    <a:pt x="10567" y="14772"/>
                    <a:pt x="10734" y="16299"/>
                  </a:cubicBezTo>
                  <a:cubicBezTo>
                    <a:pt x="11048" y="19250"/>
                    <a:pt x="13454" y="21719"/>
                    <a:pt x="16362" y="22179"/>
                  </a:cubicBezTo>
                  <a:cubicBezTo>
                    <a:pt x="16375" y="22181"/>
                    <a:pt x="16388" y="22182"/>
                    <a:pt x="16400" y="22182"/>
                  </a:cubicBezTo>
                  <a:cubicBezTo>
                    <a:pt x="16530" y="22182"/>
                    <a:pt x="16636" y="22084"/>
                    <a:pt x="16655" y="21970"/>
                  </a:cubicBezTo>
                  <a:cubicBezTo>
                    <a:pt x="16739" y="21970"/>
                    <a:pt x="16823" y="21865"/>
                    <a:pt x="16781" y="21761"/>
                  </a:cubicBezTo>
                  <a:cubicBezTo>
                    <a:pt x="16216" y="20798"/>
                    <a:pt x="15693" y="19940"/>
                    <a:pt x="15358" y="18915"/>
                  </a:cubicBezTo>
                  <a:lnTo>
                    <a:pt x="15358" y="18915"/>
                  </a:lnTo>
                  <a:cubicBezTo>
                    <a:pt x="15546" y="18978"/>
                    <a:pt x="15714" y="19040"/>
                    <a:pt x="15902" y="19124"/>
                  </a:cubicBezTo>
                  <a:cubicBezTo>
                    <a:pt x="15925" y="19132"/>
                    <a:pt x="15949" y="19136"/>
                    <a:pt x="15972" y="19136"/>
                  </a:cubicBezTo>
                  <a:cubicBezTo>
                    <a:pt x="16133" y="19136"/>
                    <a:pt x="16271" y="18954"/>
                    <a:pt x="16216" y="18789"/>
                  </a:cubicBezTo>
                  <a:cubicBezTo>
                    <a:pt x="15777" y="17408"/>
                    <a:pt x="15358" y="15986"/>
                    <a:pt x="14835" y="14626"/>
                  </a:cubicBezTo>
                  <a:lnTo>
                    <a:pt x="14835" y="14626"/>
                  </a:lnTo>
                  <a:cubicBezTo>
                    <a:pt x="14919" y="14667"/>
                    <a:pt x="15002" y="14730"/>
                    <a:pt x="15086" y="14793"/>
                  </a:cubicBezTo>
                  <a:cubicBezTo>
                    <a:pt x="15119" y="14812"/>
                    <a:pt x="15152" y="14820"/>
                    <a:pt x="15185" y="14820"/>
                  </a:cubicBezTo>
                  <a:cubicBezTo>
                    <a:pt x="15299" y="14820"/>
                    <a:pt x="15400" y="14719"/>
                    <a:pt x="15400" y="14605"/>
                  </a:cubicBezTo>
                  <a:cubicBezTo>
                    <a:pt x="15463" y="13433"/>
                    <a:pt x="15379" y="12198"/>
                    <a:pt x="15274" y="11027"/>
                  </a:cubicBezTo>
                  <a:lnTo>
                    <a:pt x="15274" y="11027"/>
                  </a:lnTo>
                  <a:cubicBezTo>
                    <a:pt x="15348" y="11037"/>
                    <a:pt x="15421" y="11042"/>
                    <a:pt x="15494" y="11042"/>
                  </a:cubicBezTo>
                  <a:cubicBezTo>
                    <a:pt x="15713" y="11042"/>
                    <a:pt x="15928" y="10995"/>
                    <a:pt x="16132" y="10901"/>
                  </a:cubicBezTo>
                  <a:cubicBezTo>
                    <a:pt x="16425" y="10755"/>
                    <a:pt x="16634" y="10525"/>
                    <a:pt x="16781" y="10232"/>
                  </a:cubicBezTo>
                  <a:cubicBezTo>
                    <a:pt x="18999" y="11299"/>
                    <a:pt x="20171" y="13538"/>
                    <a:pt x="21196" y="15693"/>
                  </a:cubicBezTo>
                  <a:cubicBezTo>
                    <a:pt x="22326" y="18078"/>
                    <a:pt x="23163" y="20568"/>
                    <a:pt x="23728" y="23121"/>
                  </a:cubicBezTo>
                  <a:cubicBezTo>
                    <a:pt x="23916" y="24062"/>
                    <a:pt x="24083" y="24983"/>
                    <a:pt x="24209" y="25924"/>
                  </a:cubicBezTo>
                  <a:cubicBezTo>
                    <a:pt x="21489" y="26322"/>
                    <a:pt x="18727" y="26908"/>
                    <a:pt x="16258" y="28142"/>
                  </a:cubicBezTo>
                  <a:cubicBezTo>
                    <a:pt x="14647" y="28937"/>
                    <a:pt x="11822" y="30528"/>
                    <a:pt x="12031" y="32683"/>
                  </a:cubicBezTo>
                  <a:cubicBezTo>
                    <a:pt x="12241" y="34712"/>
                    <a:pt x="14458" y="35340"/>
                    <a:pt x="16132" y="35486"/>
                  </a:cubicBezTo>
                  <a:cubicBezTo>
                    <a:pt x="16703" y="35540"/>
                    <a:pt x="17274" y="35563"/>
                    <a:pt x="17844" y="35563"/>
                  </a:cubicBezTo>
                  <a:cubicBezTo>
                    <a:pt x="20847" y="35563"/>
                    <a:pt x="23841" y="34935"/>
                    <a:pt x="26846" y="34935"/>
                  </a:cubicBezTo>
                  <a:cubicBezTo>
                    <a:pt x="27034" y="34935"/>
                    <a:pt x="27222" y="34937"/>
                    <a:pt x="27410" y="34942"/>
                  </a:cubicBezTo>
                  <a:cubicBezTo>
                    <a:pt x="31009" y="35068"/>
                    <a:pt x="34378" y="36491"/>
                    <a:pt x="37914" y="36930"/>
                  </a:cubicBezTo>
                  <a:cubicBezTo>
                    <a:pt x="38539" y="37012"/>
                    <a:pt x="39326" y="37107"/>
                    <a:pt x="40124" y="37107"/>
                  </a:cubicBezTo>
                  <a:cubicBezTo>
                    <a:pt x="41568" y="37107"/>
                    <a:pt x="43048" y="36795"/>
                    <a:pt x="43668" y="35528"/>
                  </a:cubicBezTo>
                  <a:cubicBezTo>
                    <a:pt x="44693" y="33457"/>
                    <a:pt x="42663" y="31218"/>
                    <a:pt x="41241" y="29984"/>
                  </a:cubicBezTo>
                  <a:cubicBezTo>
                    <a:pt x="39002" y="28038"/>
                    <a:pt x="36345" y="26719"/>
                    <a:pt x="33457" y="26050"/>
                  </a:cubicBezTo>
                  <a:cubicBezTo>
                    <a:pt x="33896" y="24522"/>
                    <a:pt x="34378" y="23016"/>
                    <a:pt x="34964" y="21530"/>
                  </a:cubicBezTo>
                  <a:cubicBezTo>
                    <a:pt x="35989" y="18894"/>
                    <a:pt x="37328" y="16446"/>
                    <a:pt x="38625" y="13935"/>
                  </a:cubicBezTo>
                  <a:cubicBezTo>
                    <a:pt x="38772" y="13914"/>
                    <a:pt x="38834" y="13768"/>
                    <a:pt x="38772" y="13642"/>
                  </a:cubicBezTo>
                  <a:cubicBezTo>
                    <a:pt x="38814" y="13600"/>
                    <a:pt x="38834" y="13559"/>
                    <a:pt x="38855" y="13496"/>
                  </a:cubicBezTo>
                  <a:lnTo>
                    <a:pt x="39567" y="15253"/>
                  </a:lnTo>
                  <a:cubicBezTo>
                    <a:pt x="39611" y="15358"/>
                    <a:pt x="39709" y="15451"/>
                    <a:pt x="39815" y="15451"/>
                  </a:cubicBezTo>
                  <a:cubicBezTo>
                    <a:pt x="39857" y="15451"/>
                    <a:pt x="39901" y="15436"/>
                    <a:pt x="39943" y="15400"/>
                  </a:cubicBezTo>
                  <a:cubicBezTo>
                    <a:pt x="40111" y="15295"/>
                    <a:pt x="40257" y="15191"/>
                    <a:pt x="40404" y="15065"/>
                  </a:cubicBezTo>
                  <a:cubicBezTo>
                    <a:pt x="40487" y="16530"/>
                    <a:pt x="40487" y="17952"/>
                    <a:pt x="40404" y="19417"/>
                  </a:cubicBezTo>
                  <a:cubicBezTo>
                    <a:pt x="40388" y="19575"/>
                    <a:pt x="40527" y="19685"/>
                    <a:pt x="40667" y="19685"/>
                  </a:cubicBezTo>
                  <a:cubicBezTo>
                    <a:pt x="40714" y="19685"/>
                    <a:pt x="40760" y="19673"/>
                    <a:pt x="40801" y="19647"/>
                  </a:cubicBezTo>
                  <a:cubicBezTo>
                    <a:pt x="41011" y="19522"/>
                    <a:pt x="41220" y="19417"/>
                    <a:pt x="41429" y="19292"/>
                  </a:cubicBezTo>
                  <a:lnTo>
                    <a:pt x="41429" y="19292"/>
                  </a:lnTo>
                  <a:cubicBezTo>
                    <a:pt x="41345" y="20568"/>
                    <a:pt x="41011" y="22472"/>
                    <a:pt x="41743" y="23372"/>
                  </a:cubicBezTo>
                  <a:cubicBezTo>
                    <a:pt x="41791" y="23436"/>
                    <a:pt x="41875" y="23463"/>
                    <a:pt x="41959" y="23463"/>
                  </a:cubicBezTo>
                  <a:cubicBezTo>
                    <a:pt x="41985" y="23463"/>
                    <a:pt x="42011" y="23460"/>
                    <a:pt x="42036" y="23455"/>
                  </a:cubicBezTo>
                  <a:cubicBezTo>
                    <a:pt x="44609" y="22995"/>
                    <a:pt x="45781" y="19417"/>
                    <a:pt x="45425" y="17157"/>
                  </a:cubicBezTo>
                  <a:cubicBezTo>
                    <a:pt x="45007" y="14395"/>
                    <a:pt x="42747" y="12282"/>
                    <a:pt x="40153" y="11508"/>
                  </a:cubicBezTo>
                  <a:cubicBezTo>
                    <a:pt x="40069" y="11194"/>
                    <a:pt x="39922" y="10943"/>
                    <a:pt x="39713" y="10755"/>
                  </a:cubicBezTo>
                  <a:lnTo>
                    <a:pt x="39713" y="10755"/>
                  </a:lnTo>
                  <a:cubicBezTo>
                    <a:pt x="41450" y="11152"/>
                    <a:pt x="43082" y="11696"/>
                    <a:pt x="44693" y="12575"/>
                  </a:cubicBezTo>
                  <a:cubicBezTo>
                    <a:pt x="44732" y="12595"/>
                    <a:pt x="44774" y="12604"/>
                    <a:pt x="44814" y="12604"/>
                  </a:cubicBezTo>
                  <a:cubicBezTo>
                    <a:pt x="44947" y="12604"/>
                    <a:pt x="45070" y="12505"/>
                    <a:pt x="45070" y="12345"/>
                  </a:cubicBezTo>
                  <a:cubicBezTo>
                    <a:pt x="45056" y="11994"/>
                    <a:pt x="45159" y="11865"/>
                    <a:pt x="45323" y="11865"/>
                  </a:cubicBezTo>
                  <a:cubicBezTo>
                    <a:pt x="45678" y="11865"/>
                    <a:pt x="46322" y="12464"/>
                    <a:pt x="46723" y="12722"/>
                  </a:cubicBezTo>
                  <a:cubicBezTo>
                    <a:pt x="47601" y="13266"/>
                    <a:pt x="48459" y="13831"/>
                    <a:pt x="49359" y="14312"/>
                  </a:cubicBezTo>
                  <a:cubicBezTo>
                    <a:pt x="49376" y="14317"/>
                    <a:pt x="49394" y="14320"/>
                    <a:pt x="49412" y="14320"/>
                  </a:cubicBezTo>
                  <a:cubicBezTo>
                    <a:pt x="49462" y="14320"/>
                    <a:pt x="49511" y="14301"/>
                    <a:pt x="49526" y="14270"/>
                  </a:cubicBezTo>
                  <a:cubicBezTo>
                    <a:pt x="49652" y="14249"/>
                    <a:pt x="49757" y="14186"/>
                    <a:pt x="49778" y="14019"/>
                  </a:cubicBezTo>
                  <a:cubicBezTo>
                    <a:pt x="50141" y="10125"/>
                    <a:pt x="46609" y="8188"/>
                    <a:pt x="43057" y="8188"/>
                  </a:cubicBezTo>
                  <a:cubicBezTo>
                    <a:pt x="41495" y="8188"/>
                    <a:pt x="39928" y="8563"/>
                    <a:pt x="38688" y="9311"/>
                  </a:cubicBezTo>
                  <a:cubicBezTo>
                    <a:pt x="39336" y="5605"/>
                    <a:pt x="36379" y="2022"/>
                    <a:pt x="32690" y="2022"/>
                  </a:cubicBezTo>
                  <a:cubicBezTo>
                    <a:pt x="32089" y="2022"/>
                    <a:pt x="31469" y="2117"/>
                    <a:pt x="30842" y="2323"/>
                  </a:cubicBezTo>
                  <a:cubicBezTo>
                    <a:pt x="30632" y="2406"/>
                    <a:pt x="30632" y="2636"/>
                    <a:pt x="30758" y="2762"/>
                  </a:cubicBezTo>
                  <a:cubicBezTo>
                    <a:pt x="30758" y="2804"/>
                    <a:pt x="30779" y="2846"/>
                    <a:pt x="30821" y="2867"/>
                  </a:cubicBezTo>
                  <a:cubicBezTo>
                    <a:pt x="32055" y="3787"/>
                    <a:pt x="33185" y="4792"/>
                    <a:pt x="34189" y="5963"/>
                  </a:cubicBezTo>
                  <a:cubicBezTo>
                    <a:pt x="33980" y="5963"/>
                    <a:pt x="33750" y="5984"/>
                    <a:pt x="33520" y="5984"/>
                  </a:cubicBezTo>
                  <a:cubicBezTo>
                    <a:pt x="33269" y="6005"/>
                    <a:pt x="33143" y="6340"/>
                    <a:pt x="33394" y="6486"/>
                  </a:cubicBezTo>
                  <a:cubicBezTo>
                    <a:pt x="34880" y="7302"/>
                    <a:pt x="35947" y="8537"/>
                    <a:pt x="36512" y="10106"/>
                  </a:cubicBezTo>
                  <a:cubicBezTo>
                    <a:pt x="35015" y="8556"/>
                    <a:pt x="32905" y="7736"/>
                    <a:pt x="30789" y="7736"/>
                  </a:cubicBezTo>
                  <a:cubicBezTo>
                    <a:pt x="29563" y="7736"/>
                    <a:pt x="28335" y="8011"/>
                    <a:pt x="27222" y="8579"/>
                  </a:cubicBezTo>
                  <a:cubicBezTo>
                    <a:pt x="27117" y="8641"/>
                    <a:pt x="27075" y="8725"/>
                    <a:pt x="27075" y="8788"/>
                  </a:cubicBezTo>
                  <a:cubicBezTo>
                    <a:pt x="25381" y="7156"/>
                    <a:pt x="23142" y="6005"/>
                    <a:pt x="20903" y="5775"/>
                  </a:cubicBezTo>
                  <a:cubicBezTo>
                    <a:pt x="21028" y="5670"/>
                    <a:pt x="21070" y="5461"/>
                    <a:pt x="20882" y="5356"/>
                  </a:cubicBezTo>
                  <a:cubicBezTo>
                    <a:pt x="20840" y="5294"/>
                    <a:pt x="20798" y="5231"/>
                    <a:pt x="20756" y="5168"/>
                  </a:cubicBezTo>
                  <a:lnTo>
                    <a:pt x="20756" y="5168"/>
                  </a:lnTo>
                  <a:cubicBezTo>
                    <a:pt x="21803" y="5294"/>
                    <a:pt x="22807" y="5503"/>
                    <a:pt x="23811" y="5817"/>
                  </a:cubicBezTo>
                  <a:cubicBezTo>
                    <a:pt x="23848" y="5831"/>
                    <a:pt x="23883" y="5838"/>
                    <a:pt x="23916" y="5838"/>
                  </a:cubicBezTo>
                  <a:cubicBezTo>
                    <a:pt x="24124" y="5838"/>
                    <a:pt x="24236" y="5576"/>
                    <a:pt x="24146" y="5377"/>
                  </a:cubicBezTo>
                  <a:cubicBezTo>
                    <a:pt x="24062" y="5189"/>
                    <a:pt x="23979" y="5001"/>
                    <a:pt x="23895" y="4812"/>
                  </a:cubicBezTo>
                  <a:lnTo>
                    <a:pt x="23895" y="4812"/>
                  </a:lnTo>
                  <a:cubicBezTo>
                    <a:pt x="25485" y="5315"/>
                    <a:pt x="27096" y="5712"/>
                    <a:pt x="28770" y="5838"/>
                  </a:cubicBezTo>
                  <a:cubicBezTo>
                    <a:pt x="28875" y="5838"/>
                    <a:pt x="28917" y="5712"/>
                    <a:pt x="28854" y="5649"/>
                  </a:cubicBezTo>
                  <a:cubicBezTo>
                    <a:pt x="28854" y="5628"/>
                    <a:pt x="28833" y="5608"/>
                    <a:pt x="28791" y="5587"/>
                  </a:cubicBezTo>
                  <a:cubicBezTo>
                    <a:pt x="27013" y="5084"/>
                    <a:pt x="25192" y="4645"/>
                    <a:pt x="23435" y="4038"/>
                  </a:cubicBezTo>
                  <a:cubicBezTo>
                    <a:pt x="23398" y="4024"/>
                    <a:pt x="23363" y="4018"/>
                    <a:pt x="23330" y="4018"/>
                  </a:cubicBezTo>
                  <a:cubicBezTo>
                    <a:pt x="23122" y="4018"/>
                    <a:pt x="23010" y="4279"/>
                    <a:pt x="23100" y="4478"/>
                  </a:cubicBezTo>
                  <a:cubicBezTo>
                    <a:pt x="23184" y="4666"/>
                    <a:pt x="23267" y="4875"/>
                    <a:pt x="23351" y="5064"/>
                  </a:cubicBezTo>
                  <a:cubicBezTo>
                    <a:pt x="22305" y="4771"/>
                    <a:pt x="21280" y="4603"/>
                    <a:pt x="20171" y="4520"/>
                  </a:cubicBezTo>
                  <a:cubicBezTo>
                    <a:pt x="19982" y="4520"/>
                    <a:pt x="19857" y="4729"/>
                    <a:pt x="19899" y="4896"/>
                  </a:cubicBezTo>
                  <a:cubicBezTo>
                    <a:pt x="20003" y="5336"/>
                    <a:pt x="20129" y="5545"/>
                    <a:pt x="20505" y="5754"/>
                  </a:cubicBezTo>
                  <a:cubicBezTo>
                    <a:pt x="20379" y="5747"/>
                    <a:pt x="20252" y="5744"/>
                    <a:pt x="20125" y="5744"/>
                  </a:cubicBezTo>
                  <a:cubicBezTo>
                    <a:pt x="19060" y="5744"/>
                    <a:pt x="18004" y="5981"/>
                    <a:pt x="17032" y="6486"/>
                  </a:cubicBezTo>
                  <a:cubicBezTo>
                    <a:pt x="16781" y="6026"/>
                    <a:pt x="16321" y="5754"/>
                    <a:pt x="15798" y="5712"/>
                  </a:cubicBezTo>
                  <a:cubicBezTo>
                    <a:pt x="15780" y="2408"/>
                    <a:pt x="18582" y="568"/>
                    <a:pt x="21550" y="568"/>
                  </a:cubicBezTo>
                  <a:cubicBezTo>
                    <a:pt x="22059" y="568"/>
                    <a:pt x="22573" y="622"/>
                    <a:pt x="23079" y="732"/>
                  </a:cubicBezTo>
                  <a:cubicBezTo>
                    <a:pt x="25799" y="1318"/>
                    <a:pt x="27766" y="3180"/>
                    <a:pt x="28896" y="5628"/>
                  </a:cubicBezTo>
                  <a:cubicBezTo>
                    <a:pt x="28917" y="5649"/>
                    <a:pt x="28938" y="5691"/>
                    <a:pt x="28959" y="5733"/>
                  </a:cubicBezTo>
                  <a:cubicBezTo>
                    <a:pt x="28993" y="5816"/>
                    <a:pt x="29066" y="5851"/>
                    <a:pt x="29145" y="5851"/>
                  </a:cubicBezTo>
                  <a:cubicBezTo>
                    <a:pt x="29305" y="5851"/>
                    <a:pt x="29489" y="5706"/>
                    <a:pt x="29419" y="5524"/>
                  </a:cubicBezTo>
                  <a:cubicBezTo>
                    <a:pt x="28268" y="2281"/>
                    <a:pt x="24962" y="21"/>
                    <a:pt x="21531"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ree Infographics by Slidesgo">
  <a:themeElements>
    <a:clrScheme name="Simple Light">
      <a:dk1>
        <a:srgbClr val="595959"/>
      </a:dk1>
      <a:lt1>
        <a:srgbClr val="EEEEEE"/>
      </a:lt1>
      <a:dk2>
        <a:srgbClr val="BF9164"/>
      </a:dk2>
      <a:lt2>
        <a:srgbClr val="957552"/>
      </a:lt2>
      <a:accent1>
        <a:srgbClr val="39B54A"/>
      </a:accent1>
      <a:accent2>
        <a:srgbClr val="61C46E"/>
      </a:accent2>
      <a:accent3>
        <a:srgbClr val="22B573"/>
      </a:accent3>
      <a:accent4>
        <a:srgbClr val="4EC48F"/>
      </a:accent4>
      <a:accent5>
        <a:srgbClr val="7DC144"/>
      </a:accent5>
      <a:accent6>
        <a:srgbClr val="97CD6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